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0" r:id="rId2"/>
  </p:sldMasterIdLst>
  <p:sldIdLst>
    <p:sldId id="256" r:id="rId3"/>
    <p:sldId id="257" r:id="rId4"/>
    <p:sldId id="258" r:id="rId5"/>
    <p:sldId id="268" r:id="rId6"/>
    <p:sldId id="290" r:id="rId7"/>
    <p:sldId id="291" r:id="rId8"/>
    <p:sldId id="259" r:id="rId9"/>
    <p:sldId id="269" r:id="rId10"/>
    <p:sldId id="260" r:id="rId11"/>
    <p:sldId id="270" r:id="rId12"/>
    <p:sldId id="279" r:id="rId13"/>
    <p:sldId id="261" r:id="rId14"/>
    <p:sldId id="271" r:id="rId15"/>
    <p:sldId id="282" r:id="rId16"/>
    <p:sldId id="283" r:id="rId17"/>
    <p:sldId id="263" r:id="rId18"/>
    <p:sldId id="272" r:id="rId19"/>
    <p:sldId id="264" r:id="rId20"/>
    <p:sldId id="273" r:id="rId21"/>
    <p:sldId id="289" r:id="rId22"/>
    <p:sldId id="297" r:id="rId23"/>
    <p:sldId id="287" r:id="rId24"/>
    <p:sldId id="298" r:id="rId25"/>
    <p:sldId id="299" r:id="rId26"/>
    <p:sldId id="300" r:id="rId27"/>
    <p:sldId id="301" r:id="rId28"/>
    <p:sldId id="285" r:id="rId29"/>
    <p:sldId id="288" r:id="rId30"/>
    <p:sldId id="292" r:id="rId31"/>
    <p:sldId id="295" r:id="rId32"/>
    <p:sldId id="294" r:id="rId33"/>
    <p:sldId id="296" r:id="rId34"/>
    <p:sldId id="286" r:id="rId35"/>
    <p:sldId id="265" r:id="rId36"/>
    <p:sldId id="278" r:id="rId37"/>
    <p:sldId id="274" r:id="rId38"/>
    <p:sldId id="277" r:id="rId39"/>
    <p:sldId id="266" r:id="rId40"/>
    <p:sldId id="275" r:id="rId41"/>
    <p:sldId id="267" r:id="rId42"/>
    <p:sldId id="27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773"/>
    <a:srgbClr val="375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D7F3C-CF02-4C27-893E-E2CE2CE5B14C}" v="1182" dt="2022-01-24T14:46:26.055"/>
    <p1510:client id="{B5C26A00-91BC-A3EA-FA0F-B77EB2050DDF}" v="38" dt="2022-01-24T13:30:33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Gode" userId="b81ac3bc-5985-47d7-bc5c-4661f1e8b07d" providerId="ADAL" clId="{063D7F3C-CF02-4C27-893E-E2CE2CE5B14C}"/>
    <pc:docChg chg="custSel modSld">
      <pc:chgData name="Marcel Gode" userId="b81ac3bc-5985-47d7-bc5c-4661f1e8b07d" providerId="ADAL" clId="{063D7F3C-CF02-4C27-893E-E2CE2CE5B14C}" dt="2022-01-24T14:46:26.056" v="58" actId="20577"/>
      <pc:docMkLst>
        <pc:docMk/>
      </pc:docMkLst>
      <pc:sldChg chg="modSp mod modTransition">
        <pc:chgData name="Marcel Gode" userId="b81ac3bc-5985-47d7-bc5c-4661f1e8b07d" providerId="ADAL" clId="{063D7F3C-CF02-4C27-893E-E2CE2CE5B14C}" dt="2022-01-24T14:46:26.056" v="58" actId="20577"/>
        <pc:sldMkLst>
          <pc:docMk/>
          <pc:sldMk cId="3876853916" sldId="256"/>
        </pc:sldMkLst>
        <pc:spChg chg="mod">
          <ac:chgData name="Marcel Gode" userId="b81ac3bc-5985-47d7-bc5c-4661f1e8b07d" providerId="ADAL" clId="{063D7F3C-CF02-4C27-893E-E2CE2CE5B14C}" dt="2022-01-24T13:50:32.467" v="17" actId="20577"/>
          <ac:spMkLst>
            <pc:docMk/>
            <pc:sldMk cId="3876853916" sldId="256"/>
            <ac:spMk id="2" creationId="{E81E3A38-9D57-4B1B-87FF-DEF37A6A4EF1}"/>
          </ac:spMkLst>
        </pc:spChg>
        <pc:spChg chg="mod">
          <ac:chgData name="Marcel Gode" userId="b81ac3bc-5985-47d7-bc5c-4661f1e8b07d" providerId="ADAL" clId="{063D7F3C-CF02-4C27-893E-E2CE2CE5B14C}" dt="2022-01-24T14:46:26.056" v="58" actId="20577"/>
          <ac:spMkLst>
            <pc:docMk/>
            <pc:sldMk cId="3876853916" sldId="256"/>
            <ac:spMk id="3" creationId="{B3ED9728-C4FC-436D-9122-5BAA7C1CD1DC}"/>
          </ac:spMkLst>
        </pc:spChg>
      </pc:sldChg>
      <pc:sldChg chg="modSp modTransition">
        <pc:chgData name="Marcel Gode" userId="b81ac3bc-5985-47d7-bc5c-4661f1e8b07d" providerId="ADAL" clId="{063D7F3C-CF02-4C27-893E-E2CE2CE5B14C}" dt="2022-01-24T14:36:30.035" v="31"/>
        <pc:sldMkLst>
          <pc:docMk/>
          <pc:sldMk cId="2222986598" sldId="257"/>
        </pc:sldMkLst>
        <pc:graphicFrameChg chg="mod">
          <ac:chgData name="Marcel Gode" userId="b81ac3bc-5985-47d7-bc5c-4661f1e8b07d" providerId="ADAL" clId="{063D7F3C-CF02-4C27-893E-E2CE2CE5B14C}" dt="2022-01-24T14:26:24.381" v="22" actId="20577"/>
          <ac:graphicFrameMkLst>
            <pc:docMk/>
            <pc:sldMk cId="2222986598" sldId="257"/>
            <ac:graphicFrameMk id="5" creationId="{1DB33062-1938-4C90-A346-015569642DD0}"/>
          </ac:graphicFrameMkLst>
        </pc:graphicFrameChg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443624997" sldId="258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3838938767" sldId="259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2861100126" sldId="260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3959738938" sldId="261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3246380715" sldId="263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2480259833" sldId="264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2681672907" sldId="265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2767454291" sldId="266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540180552" sldId="267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588577620" sldId="268"/>
        </pc:sldMkLst>
      </pc:sldChg>
      <pc:sldChg chg="delSp modSp mod modTransition">
        <pc:chgData name="Marcel Gode" userId="b81ac3bc-5985-47d7-bc5c-4661f1e8b07d" providerId="ADAL" clId="{063D7F3C-CF02-4C27-893E-E2CE2CE5B14C}" dt="2022-01-24T14:36:30.035" v="31"/>
        <pc:sldMkLst>
          <pc:docMk/>
          <pc:sldMk cId="4136354241" sldId="269"/>
        </pc:sldMkLst>
        <pc:spChg chg="mod">
          <ac:chgData name="Marcel Gode" userId="b81ac3bc-5985-47d7-bc5c-4661f1e8b07d" providerId="ADAL" clId="{063D7F3C-CF02-4C27-893E-E2CE2CE5B14C}" dt="2022-01-24T14:27:30.175" v="30" actId="122"/>
          <ac:spMkLst>
            <pc:docMk/>
            <pc:sldMk cId="4136354241" sldId="269"/>
            <ac:spMk id="4" creationId="{454728EE-4827-4D47-9B1B-C7A32CDD729C}"/>
          </ac:spMkLst>
        </pc:spChg>
        <pc:spChg chg="del">
          <ac:chgData name="Marcel Gode" userId="b81ac3bc-5985-47d7-bc5c-4661f1e8b07d" providerId="ADAL" clId="{063D7F3C-CF02-4C27-893E-E2CE2CE5B14C}" dt="2022-01-24T14:27:06.700" v="23" actId="478"/>
          <ac:spMkLst>
            <pc:docMk/>
            <pc:sldMk cId="4136354241" sldId="269"/>
            <ac:spMk id="7" creationId="{B0AF2477-0D5A-46C9-9EE9-8BF27980EB3E}"/>
          </ac:spMkLst>
        </pc:spChg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95708473" sldId="270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758758373" sldId="271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4251188675" sldId="272"/>
        </pc:sldMkLst>
      </pc:sldChg>
      <pc:sldChg chg="modSp mod modTransition">
        <pc:chgData name="Marcel Gode" userId="b81ac3bc-5985-47d7-bc5c-4661f1e8b07d" providerId="ADAL" clId="{063D7F3C-CF02-4C27-893E-E2CE2CE5B14C}" dt="2022-01-24T14:41:19.765" v="54" actId="1440"/>
        <pc:sldMkLst>
          <pc:docMk/>
          <pc:sldMk cId="2640639781" sldId="273"/>
        </pc:sldMkLst>
        <pc:spChg chg="mod">
          <ac:chgData name="Marcel Gode" userId="b81ac3bc-5985-47d7-bc5c-4661f1e8b07d" providerId="ADAL" clId="{063D7F3C-CF02-4C27-893E-E2CE2CE5B14C}" dt="2022-01-24T14:39:15.172" v="50" actId="20577"/>
          <ac:spMkLst>
            <pc:docMk/>
            <pc:sldMk cId="2640639781" sldId="273"/>
            <ac:spMk id="4" creationId="{6B63418D-7CCC-43DE-A73A-9B1966EE2419}"/>
          </ac:spMkLst>
        </pc:spChg>
        <pc:picChg chg="mod">
          <ac:chgData name="Marcel Gode" userId="b81ac3bc-5985-47d7-bc5c-4661f1e8b07d" providerId="ADAL" clId="{063D7F3C-CF02-4C27-893E-E2CE2CE5B14C}" dt="2022-01-24T14:41:19.765" v="54" actId="1440"/>
          <ac:picMkLst>
            <pc:docMk/>
            <pc:sldMk cId="2640639781" sldId="273"/>
            <ac:picMk id="5" creationId="{E83F419A-C792-4061-9E32-7C98031E69EE}"/>
          </ac:picMkLst>
        </pc:picChg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2166997056" sldId="274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3657271581" sldId="275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2005230326" sldId="276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883622585" sldId="277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80051773" sldId="278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3653674240" sldId="279"/>
        </pc:sldMkLst>
      </pc:sldChg>
      <pc:sldChg chg="modSp modTransition">
        <pc:chgData name="Marcel Gode" userId="b81ac3bc-5985-47d7-bc5c-4661f1e8b07d" providerId="ADAL" clId="{063D7F3C-CF02-4C27-893E-E2CE2CE5B14C}" dt="2022-01-24T14:39:47.101" v="53" actId="20577"/>
        <pc:sldMkLst>
          <pc:docMk/>
          <pc:sldMk cId="4220578675" sldId="282"/>
        </pc:sldMkLst>
        <pc:graphicFrameChg chg="mod">
          <ac:chgData name="Marcel Gode" userId="b81ac3bc-5985-47d7-bc5c-4661f1e8b07d" providerId="ADAL" clId="{063D7F3C-CF02-4C27-893E-E2CE2CE5B14C}" dt="2022-01-24T14:39:47.101" v="53" actId="20577"/>
          <ac:graphicFrameMkLst>
            <pc:docMk/>
            <pc:sldMk cId="4220578675" sldId="282"/>
            <ac:graphicFrameMk id="5" creationId="{BCF0339D-A99C-40F1-9C09-173ECB8A9F2B}"/>
          </ac:graphicFrameMkLst>
        </pc:graphicFrameChg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008508934" sldId="283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15095022" sldId="285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056495868" sldId="286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71466213" sldId="287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443499032" sldId="288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2264800620" sldId="289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3471611901" sldId="290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3663467813" sldId="291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482222629" sldId="292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2949071003" sldId="294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3772336630" sldId="295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266169229" sldId="296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868995940" sldId="297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2650268959" sldId="298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1295020867" sldId="299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2423330555" sldId="300"/>
        </pc:sldMkLst>
      </pc:sldChg>
      <pc:sldChg chg="modTransition">
        <pc:chgData name="Marcel Gode" userId="b81ac3bc-5985-47d7-bc5c-4661f1e8b07d" providerId="ADAL" clId="{063D7F3C-CF02-4C27-893E-E2CE2CE5B14C}" dt="2022-01-24T14:36:30.035" v="31"/>
        <pc:sldMkLst>
          <pc:docMk/>
          <pc:sldMk cId="608412102" sldId="301"/>
        </pc:sldMkLst>
      </pc:sldChg>
    </pc:docChg>
  </pc:docChgLst>
</pc:chgInfo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4F4DA2-AD53-4753-A265-CD61342A3E3B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07BED16-AA8C-4DAE-9382-A1E9EBA15619}">
      <dgm:prSet custT="1"/>
      <dgm:spPr/>
      <dgm:t>
        <a:bodyPr/>
        <a:lstStyle/>
        <a:p>
          <a:r>
            <a:rPr lang="de-DE" sz="1200" b="0" i="0"/>
            <a:t>Spielidee</a:t>
          </a:r>
          <a:endParaRPr lang="de-DE" sz="1200"/>
        </a:p>
      </dgm:t>
    </dgm:pt>
    <dgm:pt modelId="{6AD67033-3241-423D-AD38-80CA202493ED}" type="parTrans" cxnId="{503836E2-E98B-4CF8-B67E-30F9050ACC5F}">
      <dgm:prSet/>
      <dgm:spPr/>
      <dgm:t>
        <a:bodyPr/>
        <a:lstStyle/>
        <a:p>
          <a:endParaRPr lang="de-DE" sz="1800"/>
        </a:p>
      </dgm:t>
    </dgm:pt>
    <dgm:pt modelId="{4F36F98A-DDD5-472E-BE96-A5502B86D453}" type="sibTrans" cxnId="{503836E2-E98B-4CF8-B67E-30F9050ACC5F}">
      <dgm:prSet/>
      <dgm:spPr/>
      <dgm:t>
        <a:bodyPr/>
        <a:lstStyle/>
        <a:p>
          <a:endParaRPr lang="de-DE" sz="1800"/>
        </a:p>
      </dgm:t>
    </dgm:pt>
    <dgm:pt modelId="{3E5A46FA-4478-4610-8971-6E16F702E356}">
      <dgm:prSet custT="1"/>
      <dgm:spPr/>
      <dgm:t>
        <a:bodyPr/>
        <a:lstStyle/>
        <a:p>
          <a:r>
            <a:rPr lang="de-DE" sz="1200" b="0" i="0"/>
            <a:t>Spielablauf</a:t>
          </a:r>
          <a:endParaRPr lang="de-DE" sz="1200"/>
        </a:p>
      </dgm:t>
    </dgm:pt>
    <dgm:pt modelId="{53AEB155-51F8-4AE1-819C-A85C84DA8A69}" type="parTrans" cxnId="{B44CD8C6-5104-4AAF-A810-1A9B58858A77}">
      <dgm:prSet/>
      <dgm:spPr/>
      <dgm:t>
        <a:bodyPr/>
        <a:lstStyle/>
        <a:p>
          <a:endParaRPr lang="de-DE" sz="1800"/>
        </a:p>
      </dgm:t>
    </dgm:pt>
    <dgm:pt modelId="{B1A55C17-0703-4E19-A8FE-6763D871C7B9}" type="sibTrans" cxnId="{B44CD8C6-5104-4AAF-A810-1A9B58858A77}">
      <dgm:prSet/>
      <dgm:spPr/>
      <dgm:t>
        <a:bodyPr/>
        <a:lstStyle/>
        <a:p>
          <a:endParaRPr lang="de-DE" sz="1800"/>
        </a:p>
      </dgm:t>
    </dgm:pt>
    <dgm:pt modelId="{9F53C9D8-D7C5-4458-9DF9-A4DE29BEC0C3}">
      <dgm:prSet custT="1"/>
      <dgm:spPr/>
      <dgm:t>
        <a:bodyPr/>
        <a:lstStyle/>
        <a:p>
          <a:r>
            <a:rPr lang="de-DE" sz="1200" b="0" i="0"/>
            <a:t>Organisation im Team</a:t>
          </a:r>
          <a:endParaRPr lang="de-DE" sz="1200"/>
        </a:p>
      </dgm:t>
    </dgm:pt>
    <dgm:pt modelId="{7F645166-94BA-4CE2-B4EA-054CF279E918}" type="parTrans" cxnId="{DCD18915-92FD-42F8-85E5-B0A5770654B8}">
      <dgm:prSet/>
      <dgm:spPr/>
      <dgm:t>
        <a:bodyPr/>
        <a:lstStyle/>
        <a:p>
          <a:endParaRPr lang="de-DE" sz="1800"/>
        </a:p>
      </dgm:t>
    </dgm:pt>
    <dgm:pt modelId="{07D16930-BF46-4683-9804-818C3E6CB43E}" type="sibTrans" cxnId="{DCD18915-92FD-42F8-85E5-B0A5770654B8}">
      <dgm:prSet/>
      <dgm:spPr/>
      <dgm:t>
        <a:bodyPr/>
        <a:lstStyle/>
        <a:p>
          <a:endParaRPr lang="de-DE" sz="1800"/>
        </a:p>
      </dgm:t>
    </dgm:pt>
    <dgm:pt modelId="{C0B1405F-0ED8-49AF-AB86-89CFCA8806AA}">
      <dgm:prSet custT="1"/>
      <dgm:spPr/>
      <dgm:t>
        <a:bodyPr/>
        <a:lstStyle/>
        <a:p>
          <a:r>
            <a:rPr lang="de-DE" sz="1200" b="0" i="0"/>
            <a:t>GitHub Repo</a:t>
          </a:r>
          <a:endParaRPr lang="de-DE" sz="1200"/>
        </a:p>
      </dgm:t>
    </dgm:pt>
    <dgm:pt modelId="{E6818879-A6B7-448E-9895-BE2951EDE7F4}" type="parTrans" cxnId="{38B2EBD5-0D41-419A-AB06-84A3220E3DD2}">
      <dgm:prSet/>
      <dgm:spPr/>
      <dgm:t>
        <a:bodyPr/>
        <a:lstStyle/>
        <a:p>
          <a:endParaRPr lang="de-DE" sz="1800"/>
        </a:p>
      </dgm:t>
    </dgm:pt>
    <dgm:pt modelId="{990D536A-5DC9-4F25-8AA6-7157CFFF058C}" type="sibTrans" cxnId="{38B2EBD5-0D41-419A-AB06-84A3220E3DD2}">
      <dgm:prSet/>
      <dgm:spPr/>
      <dgm:t>
        <a:bodyPr/>
        <a:lstStyle/>
        <a:p>
          <a:endParaRPr lang="de-DE" sz="1800"/>
        </a:p>
      </dgm:t>
    </dgm:pt>
    <dgm:pt modelId="{0543777F-D490-45B0-BFC6-9209EE9CC7D0}">
      <dgm:prSet custT="1"/>
      <dgm:spPr/>
      <dgm:t>
        <a:bodyPr/>
        <a:lstStyle/>
        <a:p>
          <a:r>
            <a:rPr lang="de-DE" sz="1200" b="0" i="0"/>
            <a:t>Verwendete Tools</a:t>
          </a:r>
          <a:endParaRPr lang="de-DE" sz="1200"/>
        </a:p>
      </dgm:t>
    </dgm:pt>
    <dgm:pt modelId="{06A05B3A-F10A-4F85-B173-AE591B680BAB}" type="parTrans" cxnId="{C112B7C2-5949-4062-BA91-E3F016BBE077}">
      <dgm:prSet/>
      <dgm:spPr/>
      <dgm:t>
        <a:bodyPr/>
        <a:lstStyle/>
        <a:p>
          <a:endParaRPr lang="de-DE" sz="1800"/>
        </a:p>
      </dgm:t>
    </dgm:pt>
    <dgm:pt modelId="{505C9C1B-6BF1-4A1B-B832-50127E1EAB41}" type="sibTrans" cxnId="{C112B7C2-5949-4062-BA91-E3F016BBE077}">
      <dgm:prSet/>
      <dgm:spPr/>
      <dgm:t>
        <a:bodyPr/>
        <a:lstStyle/>
        <a:p>
          <a:endParaRPr lang="de-DE" sz="1800"/>
        </a:p>
      </dgm:t>
    </dgm:pt>
    <dgm:pt modelId="{1E448447-66A8-4A1F-8A86-0BB4464A85D8}">
      <dgm:prSet custT="1"/>
      <dgm:spPr/>
      <dgm:t>
        <a:bodyPr/>
        <a:lstStyle/>
        <a:p>
          <a:r>
            <a:rPr lang="de-DE" sz="1200" b="0" i="0"/>
            <a:t>Spiel Umsetzung</a:t>
          </a:r>
          <a:endParaRPr lang="de-DE" sz="1200"/>
        </a:p>
      </dgm:t>
    </dgm:pt>
    <dgm:pt modelId="{05616508-C274-4981-BEC4-EB9209479D6A}" type="parTrans" cxnId="{BAFD8389-5A38-42ED-AB49-163CB405B58E}">
      <dgm:prSet/>
      <dgm:spPr/>
      <dgm:t>
        <a:bodyPr/>
        <a:lstStyle/>
        <a:p>
          <a:endParaRPr lang="de-DE" sz="1800"/>
        </a:p>
      </dgm:t>
    </dgm:pt>
    <dgm:pt modelId="{3FDF2215-0562-428B-BD18-7F19FE93E6A0}" type="sibTrans" cxnId="{BAFD8389-5A38-42ED-AB49-163CB405B58E}">
      <dgm:prSet/>
      <dgm:spPr/>
      <dgm:t>
        <a:bodyPr/>
        <a:lstStyle/>
        <a:p>
          <a:endParaRPr lang="de-DE" sz="1800"/>
        </a:p>
      </dgm:t>
    </dgm:pt>
    <dgm:pt modelId="{A17E6AA8-16BD-46C5-95DA-EC2A1C1BBFDF}">
      <dgm:prSet custT="1"/>
      <dgm:spPr/>
      <dgm:t>
        <a:bodyPr/>
        <a:lstStyle/>
        <a:p>
          <a:r>
            <a:rPr lang="de-DE" sz="1200" b="0" i="0"/>
            <a:t>Sprint-/Arbeitsablauf</a:t>
          </a:r>
          <a:endParaRPr lang="de-DE" sz="1200"/>
        </a:p>
      </dgm:t>
    </dgm:pt>
    <dgm:pt modelId="{6E623F99-398F-4279-85DC-461BC0EB27C0}" type="parTrans" cxnId="{98F11765-891F-4B7C-AA56-11EDEAD655E4}">
      <dgm:prSet/>
      <dgm:spPr/>
      <dgm:t>
        <a:bodyPr/>
        <a:lstStyle/>
        <a:p>
          <a:endParaRPr lang="de-DE" sz="1800"/>
        </a:p>
      </dgm:t>
    </dgm:pt>
    <dgm:pt modelId="{69669627-9D48-4875-BCD3-1F8BB2868998}" type="sibTrans" cxnId="{98F11765-891F-4B7C-AA56-11EDEAD655E4}">
      <dgm:prSet/>
      <dgm:spPr/>
      <dgm:t>
        <a:bodyPr/>
        <a:lstStyle/>
        <a:p>
          <a:endParaRPr lang="de-DE" sz="1800"/>
        </a:p>
      </dgm:t>
    </dgm:pt>
    <dgm:pt modelId="{6C4B57EA-AA1C-4DD3-93E7-DAB553D936CA}">
      <dgm:prSet custT="1"/>
      <dgm:spPr/>
      <dgm:t>
        <a:bodyPr/>
        <a:lstStyle/>
        <a:p>
          <a:r>
            <a:rPr lang="de-DE" sz="1200" b="0" i="0"/>
            <a:t>Live Demo</a:t>
          </a:r>
          <a:endParaRPr lang="de-DE" sz="1200"/>
        </a:p>
      </dgm:t>
    </dgm:pt>
    <dgm:pt modelId="{2259ADE6-9E17-4600-8E01-0F066AA84D55}" type="parTrans" cxnId="{528EC0B2-FCF0-48B5-B96B-64C545511F2D}">
      <dgm:prSet/>
      <dgm:spPr/>
      <dgm:t>
        <a:bodyPr/>
        <a:lstStyle/>
        <a:p>
          <a:endParaRPr lang="de-DE" sz="1800"/>
        </a:p>
      </dgm:t>
    </dgm:pt>
    <dgm:pt modelId="{131DEEC8-C5ED-443F-AB40-8A37FDD0AAAD}" type="sibTrans" cxnId="{528EC0B2-FCF0-48B5-B96B-64C545511F2D}">
      <dgm:prSet/>
      <dgm:spPr/>
      <dgm:t>
        <a:bodyPr/>
        <a:lstStyle/>
        <a:p>
          <a:endParaRPr lang="de-DE" sz="1800"/>
        </a:p>
      </dgm:t>
    </dgm:pt>
    <dgm:pt modelId="{9C169AF4-F4A9-42D8-B8A1-FF10A3E86CD9}">
      <dgm:prSet custT="1"/>
      <dgm:spPr/>
      <dgm:t>
        <a:bodyPr/>
        <a:lstStyle/>
        <a:p>
          <a:r>
            <a:rPr lang="de-DE" sz="1200" b="0" i="0"/>
            <a:t>Fazit</a:t>
          </a:r>
          <a:endParaRPr lang="de-DE" sz="1200"/>
        </a:p>
      </dgm:t>
    </dgm:pt>
    <dgm:pt modelId="{C0256A82-6D53-4B1A-8B14-0CD37061FF01}" type="parTrans" cxnId="{70A4BCCC-56FC-4B7A-BBE8-EFD2CD419EA2}">
      <dgm:prSet/>
      <dgm:spPr/>
      <dgm:t>
        <a:bodyPr/>
        <a:lstStyle/>
        <a:p>
          <a:endParaRPr lang="de-DE" sz="1800"/>
        </a:p>
      </dgm:t>
    </dgm:pt>
    <dgm:pt modelId="{CF4CC9FE-337B-4895-8219-ADFCEC5B03D2}" type="sibTrans" cxnId="{70A4BCCC-56FC-4B7A-BBE8-EFD2CD419EA2}">
      <dgm:prSet/>
      <dgm:spPr/>
      <dgm:t>
        <a:bodyPr/>
        <a:lstStyle/>
        <a:p>
          <a:endParaRPr lang="de-DE" sz="1800"/>
        </a:p>
      </dgm:t>
    </dgm:pt>
    <dgm:pt modelId="{557C3113-4891-41CA-9A4C-BA02FFE1DA1A}" type="pres">
      <dgm:prSet presAssocID="{FB4F4DA2-AD53-4753-A265-CD61342A3E3B}" presName="CompostProcess" presStyleCnt="0">
        <dgm:presLayoutVars>
          <dgm:dir/>
          <dgm:resizeHandles val="exact"/>
        </dgm:presLayoutVars>
      </dgm:prSet>
      <dgm:spPr/>
    </dgm:pt>
    <dgm:pt modelId="{E648C1C8-2EDF-4E1A-9F49-384AA70CC88D}" type="pres">
      <dgm:prSet presAssocID="{FB4F4DA2-AD53-4753-A265-CD61342A3E3B}" presName="arrow" presStyleLbl="bgShp" presStyleIdx="0" presStyleCnt="1" custScaleX="112772"/>
      <dgm:spPr/>
    </dgm:pt>
    <dgm:pt modelId="{4D4B8B6E-FB2A-4448-9DC4-7C2E1EFB24BF}" type="pres">
      <dgm:prSet presAssocID="{FB4F4DA2-AD53-4753-A265-CD61342A3E3B}" presName="linearProcess" presStyleCnt="0"/>
      <dgm:spPr/>
    </dgm:pt>
    <dgm:pt modelId="{5ECFE0E2-4C21-4C39-8352-5BEE7815DE85}" type="pres">
      <dgm:prSet presAssocID="{107BED16-AA8C-4DAE-9382-A1E9EBA15619}" presName="textNode" presStyleLbl="node1" presStyleIdx="0" presStyleCnt="9">
        <dgm:presLayoutVars>
          <dgm:bulletEnabled val="1"/>
        </dgm:presLayoutVars>
      </dgm:prSet>
      <dgm:spPr/>
    </dgm:pt>
    <dgm:pt modelId="{A0F9651B-5407-4522-B2AC-8A8D79B265FA}" type="pres">
      <dgm:prSet presAssocID="{4F36F98A-DDD5-472E-BE96-A5502B86D453}" presName="sibTrans" presStyleCnt="0"/>
      <dgm:spPr/>
    </dgm:pt>
    <dgm:pt modelId="{A34E0D7E-DF7A-420A-B8AC-016B56DE5052}" type="pres">
      <dgm:prSet presAssocID="{3E5A46FA-4478-4610-8971-6E16F702E356}" presName="textNode" presStyleLbl="node1" presStyleIdx="1" presStyleCnt="9">
        <dgm:presLayoutVars>
          <dgm:bulletEnabled val="1"/>
        </dgm:presLayoutVars>
      </dgm:prSet>
      <dgm:spPr/>
    </dgm:pt>
    <dgm:pt modelId="{12A6B42E-213B-4E9B-A275-38B743E03EBB}" type="pres">
      <dgm:prSet presAssocID="{B1A55C17-0703-4E19-A8FE-6763D871C7B9}" presName="sibTrans" presStyleCnt="0"/>
      <dgm:spPr/>
    </dgm:pt>
    <dgm:pt modelId="{3AD92806-E5B5-404D-8E50-28BC879AF932}" type="pres">
      <dgm:prSet presAssocID="{9F53C9D8-D7C5-4458-9DF9-A4DE29BEC0C3}" presName="textNode" presStyleLbl="node1" presStyleIdx="2" presStyleCnt="9">
        <dgm:presLayoutVars>
          <dgm:bulletEnabled val="1"/>
        </dgm:presLayoutVars>
      </dgm:prSet>
      <dgm:spPr/>
    </dgm:pt>
    <dgm:pt modelId="{5657ABD9-CA4A-45F4-82C7-7C2CC2D6DFB7}" type="pres">
      <dgm:prSet presAssocID="{07D16930-BF46-4683-9804-818C3E6CB43E}" presName="sibTrans" presStyleCnt="0"/>
      <dgm:spPr/>
    </dgm:pt>
    <dgm:pt modelId="{83C8B96A-9DD8-4C42-8839-233D01E68BBC}" type="pres">
      <dgm:prSet presAssocID="{C0B1405F-0ED8-49AF-AB86-89CFCA8806AA}" presName="textNode" presStyleLbl="node1" presStyleIdx="3" presStyleCnt="9">
        <dgm:presLayoutVars>
          <dgm:bulletEnabled val="1"/>
        </dgm:presLayoutVars>
      </dgm:prSet>
      <dgm:spPr/>
    </dgm:pt>
    <dgm:pt modelId="{78C02336-70B9-4290-80AE-E755B252629E}" type="pres">
      <dgm:prSet presAssocID="{990D536A-5DC9-4F25-8AA6-7157CFFF058C}" presName="sibTrans" presStyleCnt="0"/>
      <dgm:spPr/>
    </dgm:pt>
    <dgm:pt modelId="{28BA6ACC-28CA-4943-85AC-628E5E1AE9F2}" type="pres">
      <dgm:prSet presAssocID="{0543777F-D490-45B0-BFC6-9209EE9CC7D0}" presName="textNode" presStyleLbl="node1" presStyleIdx="4" presStyleCnt="9">
        <dgm:presLayoutVars>
          <dgm:bulletEnabled val="1"/>
        </dgm:presLayoutVars>
      </dgm:prSet>
      <dgm:spPr/>
    </dgm:pt>
    <dgm:pt modelId="{5AE8D58D-55C3-4E84-8D73-96C528B9305C}" type="pres">
      <dgm:prSet presAssocID="{505C9C1B-6BF1-4A1B-B832-50127E1EAB41}" presName="sibTrans" presStyleCnt="0"/>
      <dgm:spPr/>
    </dgm:pt>
    <dgm:pt modelId="{5BEB29A1-1CE1-4BC4-BE38-0780D805F469}" type="pres">
      <dgm:prSet presAssocID="{1E448447-66A8-4A1F-8A86-0BB4464A85D8}" presName="textNode" presStyleLbl="node1" presStyleIdx="5" presStyleCnt="9">
        <dgm:presLayoutVars>
          <dgm:bulletEnabled val="1"/>
        </dgm:presLayoutVars>
      </dgm:prSet>
      <dgm:spPr/>
    </dgm:pt>
    <dgm:pt modelId="{6D06F50F-D13F-4EDF-8F55-383EAF88E64A}" type="pres">
      <dgm:prSet presAssocID="{3FDF2215-0562-428B-BD18-7F19FE93E6A0}" presName="sibTrans" presStyleCnt="0"/>
      <dgm:spPr/>
    </dgm:pt>
    <dgm:pt modelId="{D5079A09-B2C1-4FF5-8EE2-A9A816ECB693}" type="pres">
      <dgm:prSet presAssocID="{A17E6AA8-16BD-46C5-95DA-EC2A1C1BBFDF}" presName="textNode" presStyleLbl="node1" presStyleIdx="6" presStyleCnt="9">
        <dgm:presLayoutVars>
          <dgm:bulletEnabled val="1"/>
        </dgm:presLayoutVars>
      </dgm:prSet>
      <dgm:spPr/>
    </dgm:pt>
    <dgm:pt modelId="{94E77121-57DE-4800-AD91-C36C2D4D39F4}" type="pres">
      <dgm:prSet presAssocID="{69669627-9D48-4875-BCD3-1F8BB2868998}" presName="sibTrans" presStyleCnt="0"/>
      <dgm:spPr/>
    </dgm:pt>
    <dgm:pt modelId="{52516ADC-3F0D-487A-B547-10B369A5B427}" type="pres">
      <dgm:prSet presAssocID="{6C4B57EA-AA1C-4DD3-93E7-DAB553D936CA}" presName="textNode" presStyleLbl="node1" presStyleIdx="7" presStyleCnt="9">
        <dgm:presLayoutVars>
          <dgm:bulletEnabled val="1"/>
        </dgm:presLayoutVars>
      </dgm:prSet>
      <dgm:spPr/>
    </dgm:pt>
    <dgm:pt modelId="{EBBB3768-AF7E-44C4-80C1-AB1932EDEEC2}" type="pres">
      <dgm:prSet presAssocID="{131DEEC8-C5ED-443F-AB40-8A37FDD0AAAD}" presName="sibTrans" presStyleCnt="0"/>
      <dgm:spPr/>
    </dgm:pt>
    <dgm:pt modelId="{9D311990-0ADB-4AC9-AEF9-1BFC24E081A6}" type="pres">
      <dgm:prSet presAssocID="{9C169AF4-F4A9-42D8-B8A1-FF10A3E86CD9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002F800D-3649-4BBD-8526-D8A49290B4DA}" type="presOf" srcId="{9F53C9D8-D7C5-4458-9DF9-A4DE29BEC0C3}" destId="{3AD92806-E5B5-404D-8E50-28BC879AF932}" srcOrd="0" destOrd="0" presId="urn:microsoft.com/office/officeart/2005/8/layout/hProcess9"/>
    <dgm:cxn modelId="{C1D19D14-097F-4DD2-9A1A-88066F1194A2}" type="presOf" srcId="{107BED16-AA8C-4DAE-9382-A1E9EBA15619}" destId="{5ECFE0E2-4C21-4C39-8352-5BEE7815DE85}" srcOrd="0" destOrd="0" presId="urn:microsoft.com/office/officeart/2005/8/layout/hProcess9"/>
    <dgm:cxn modelId="{DCD18915-92FD-42F8-85E5-B0A5770654B8}" srcId="{FB4F4DA2-AD53-4753-A265-CD61342A3E3B}" destId="{9F53C9D8-D7C5-4458-9DF9-A4DE29BEC0C3}" srcOrd="2" destOrd="0" parTransId="{7F645166-94BA-4CE2-B4EA-054CF279E918}" sibTransId="{07D16930-BF46-4683-9804-818C3E6CB43E}"/>
    <dgm:cxn modelId="{E1273B39-57F3-4883-920A-885B1F9C2CAB}" type="presOf" srcId="{6C4B57EA-AA1C-4DD3-93E7-DAB553D936CA}" destId="{52516ADC-3F0D-487A-B547-10B369A5B427}" srcOrd="0" destOrd="0" presId="urn:microsoft.com/office/officeart/2005/8/layout/hProcess9"/>
    <dgm:cxn modelId="{98F11765-891F-4B7C-AA56-11EDEAD655E4}" srcId="{FB4F4DA2-AD53-4753-A265-CD61342A3E3B}" destId="{A17E6AA8-16BD-46C5-95DA-EC2A1C1BBFDF}" srcOrd="6" destOrd="0" parTransId="{6E623F99-398F-4279-85DC-461BC0EB27C0}" sibTransId="{69669627-9D48-4875-BCD3-1F8BB2868998}"/>
    <dgm:cxn modelId="{4E642A45-6244-4475-A548-02D97EE78A4A}" type="presOf" srcId="{1E448447-66A8-4A1F-8A86-0BB4464A85D8}" destId="{5BEB29A1-1CE1-4BC4-BE38-0780D805F469}" srcOrd="0" destOrd="0" presId="urn:microsoft.com/office/officeart/2005/8/layout/hProcess9"/>
    <dgm:cxn modelId="{7332A374-67C8-483E-BF7F-0138F19B75AF}" type="presOf" srcId="{0543777F-D490-45B0-BFC6-9209EE9CC7D0}" destId="{28BA6ACC-28CA-4943-85AC-628E5E1AE9F2}" srcOrd="0" destOrd="0" presId="urn:microsoft.com/office/officeart/2005/8/layout/hProcess9"/>
    <dgm:cxn modelId="{42315C7F-E956-4787-A0B0-418A8A221F56}" type="presOf" srcId="{9C169AF4-F4A9-42D8-B8A1-FF10A3E86CD9}" destId="{9D311990-0ADB-4AC9-AEF9-1BFC24E081A6}" srcOrd="0" destOrd="0" presId="urn:microsoft.com/office/officeart/2005/8/layout/hProcess9"/>
    <dgm:cxn modelId="{590B4985-88AE-4F63-BE20-5584AC4E8818}" type="presOf" srcId="{A17E6AA8-16BD-46C5-95DA-EC2A1C1BBFDF}" destId="{D5079A09-B2C1-4FF5-8EE2-A9A816ECB693}" srcOrd="0" destOrd="0" presId="urn:microsoft.com/office/officeart/2005/8/layout/hProcess9"/>
    <dgm:cxn modelId="{BAFD8389-5A38-42ED-AB49-163CB405B58E}" srcId="{FB4F4DA2-AD53-4753-A265-CD61342A3E3B}" destId="{1E448447-66A8-4A1F-8A86-0BB4464A85D8}" srcOrd="5" destOrd="0" parTransId="{05616508-C274-4981-BEC4-EB9209479D6A}" sibTransId="{3FDF2215-0562-428B-BD18-7F19FE93E6A0}"/>
    <dgm:cxn modelId="{997B2B99-6985-455E-AD0B-65DF7FD36E69}" type="presOf" srcId="{FB4F4DA2-AD53-4753-A265-CD61342A3E3B}" destId="{557C3113-4891-41CA-9A4C-BA02FFE1DA1A}" srcOrd="0" destOrd="0" presId="urn:microsoft.com/office/officeart/2005/8/layout/hProcess9"/>
    <dgm:cxn modelId="{528EC0B2-FCF0-48B5-B96B-64C545511F2D}" srcId="{FB4F4DA2-AD53-4753-A265-CD61342A3E3B}" destId="{6C4B57EA-AA1C-4DD3-93E7-DAB553D936CA}" srcOrd="7" destOrd="0" parTransId="{2259ADE6-9E17-4600-8E01-0F066AA84D55}" sibTransId="{131DEEC8-C5ED-443F-AB40-8A37FDD0AAAD}"/>
    <dgm:cxn modelId="{C112B7C2-5949-4062-BA91-E3F016BBE077}" srcId="{FB4F4DA2-AD53-4753-A265-CD61342A3E3B}" destId="{0543777F-D490-45B0-BFC6-9209EE9CC7D0}" srcOrd="4" destOrd="0" parTransId="{06A05B3A-F10A-4F85-B173-AE591B680BAB}" sibTransId="{505C9C1B-6BF1-4A1B-B832-50127E1EAB41}"/>
    <dgm:cxn modelId="{B44CD8C6-5104-4AAF-A810-1A9B58858A77}" srcId="{FB4F4DA2-AD53-4753-A265-CD61342A3E3B}" destId="{3E5A46FA-4478-4610-8971-6E16F702E356}" srcOrd="1" destOrd="0" parTransId="{53AEB155-51F8-4AE1-819C-A85C84DA8A69}" sibTransId="{B1A55C17-0703-4E19-A8FE-6763D871C7B9}"/>
    <dgm:cxn modelId="{70A4BCCC-56FC-4B7A-BBE8-EFD2CD419EA2}" srcId="{FB4F4DA2-AD53-4753-A265-CD61342A3E3B}" destId="{9C169AF4-F4A9-42D8-B8A1-FF10A3E86CD9}" srcOrd="8" destOrd="0" parTransId="{C0256A82-6D53-4B1A-8B14-0CD37061FF01}" sibTransId="{CF4CC9FE-337B-4895-8219-ADFCEC5B03D2}"/>
    <dgm:cxn modelId="{38B2EBD5-0D41-419A-AB06-84A3220E3DD2}" srcId="{FB4F4DA2-AD53-4753-A265-CD61342A3E3B}" destId="{C0B1405F-0ED8-49AF-AB86-89CFCA8806AA}" srcOrd="3" destOrd="0" parTransId="{E6818879-A6B7-448E-9895-BE2951EDE7F4}" sibTransId="{990D536A-5DC9-4F25-8AA6-7157CFFF058C}"/>
    <dgm:cxn modelId="{21CA92D6-77EA-49C4-81BE-95DE956E801B}" type="presOf" srcId="{3E5A46FA-4478-4610-8971-6E16F702E356}" destId="{A34E0D7E-DF7A-420A-B8AC-016B56DE5052}" srcOrd="0" destOrd="0" presId="urn:microsoft.com/office/officeart/2005/8/layout/hProcess9"/>
    <dgm:cxn modelId="{95D6F2DF-07C0-49A5-9C72-F0AA705FE193}" type="presOf" srcId="{C0B1405F-0ED8-49AF-AB86-89CFCA8806AA}" destId="{83C8B96A-9DD8-4C42-8839-233D01E68BBC}" srcOrd="0" destOrd="0" presId="urn:microsoft.com/office/officeart/2005/8/layout/hProcess9"/>
    <dgm:cxn modelId="{503836E2-E98B-4CF8-B67E-30F9050ACC5F}" srcId="{FB4F4DA2-AD53-4753-A265-CD61342A3E3B}" destId="{107BED16-AA8C-4DAE-9382-A1E9EBA15619}" srcOrd="0" destOrd="0" parTransId="{6AD67033-3241-423D-AD38-80CA202493ED}" sibTransId="{4F36F98A-DDD5-472E-BE96-A5502B86D453}"/>
    <dgm:cxn modelId="{2C3D5C44-DB51-45BE-B5CA-D2DC363F21EF}" type="presParOf" srcId="{557C3113-4891-41CA-9A4C-BA02FFE1DA1A}" destId="{E648C1C8-2EDF-4E1A-9F49-384AA70CC88D}" srcOrd="0" destOrd="0" presId="urn:microsoft.com/office/officeart/2005/8/layout/hProcess9"/>
    <dgm:cxn modelId="{591EC9AF-FC3A-4556-AA19-D80553FFB9C9}" type="presParOf" srcId="{557C3113-4891-41CA-9A4C-BA02FFE1DA1A}" destId="{4D4B8B6E-FB2A-4448-9DC4-7C2E1EFB24BF}" srcOrd="1" destOrd="0" presId="urn:microsoft.com/office/officeart/2005/8/layout/hProcess9"/>
    <dgm:cxn modelId="{6802BCE2-27FD-4077-8CAC-4D1431BEBCB9}" type="presParOf" srcId="{4D4B8B6E-FB2A-4448-9DC4-7C2E1EFB24BF}" destId="{5ECFE0E2-4C21-4C39-8352-5BEE7815DE85}" srcOrd="0" destOrd="0" presId="urn:microsoft.com/office/officeart/2005/8/layout/hProcess9"/>
    <dgm:cxn modelId="{50A52A57-2989-4E54-87A1-07DBC816D45B}" type="presParOf" srcId="{4D4B8B6E-FB2A-4448-9DC4-7C2E1EFB24BF}" destId="{A0F9651B-5407-4522-B2AC-8A8D79B265FA}" srcOrd="1" destOrd="0" presId="urn:microsoft.com/office/officeart/2005/8/layout/hProcess9"/>
    <dgm:cxn modelId="{8AAD5243-4254-4928-8383-12E6299DDDCD}" type="presParOf" srcId="{4D4B8B6E-FB2A-4448-9DC4-7C2E1EFB24BF}" destId="{A34E0D7E-DF7A-420A-B8AC-016B56DE5052}" srcOrd="2" destOrd="0" presId="urn:microsoft.com/office/officeart/2005/8/layout/hProcess9"/>
    <dgm:cxn modelId="{2A563D68-79B4-4D1A-AB3D-B958380A42D9}" type="presParOf" srcId="{4D4B8B6E-FB2A-4448-9DC4-7C2E1EFB24BF}" destId="{12A6B42E-213B-4E9B-A275-38B743E03EBB}" srcOrd="3" destOrd="0" presId="urn:microsoft.com/office/officeart/2005/8/layout/hProcess9"/>
    <dgm:cxn modelId="{3AAEF2BB-C4AD-4252-B897-B576DBA27E64}" type="presParOf" srcId="{4D4B8B6E-FB2A-4448-9DC4-7C2E1EFB24BF}" destId="{3AD92806-E5B5-404D-8E50-28BC879AF932}" srcOrd="4" destOrd="0" presId="urn:microsoft.com/office/officeart/2005/8/layout/hProcess9"/>
    <dgm:cxn modelId="{D6A042E9-CB9D-41D0-A72A-814D61893839}" type="presParOf" srcId="{4D4B8B6E-FB2A-4448-9DC4-7C2E1EFB24BF}" destId="{5657ABD9-CA4A-45F4-82C7-7C2CC2D6DFB7}" srcOrd="5" destOrd="0" presId="urn:microsoft.com/office/officeart/2005/8/layout/hProcess9"/>
    <dgm:cxn modelId="{09FDD964-7D39-4053-9644-AA66A4611606}" type="presParOf" srcId="{4D4B8B6E-FB2A-4448-9DC4-7C2E1EFB24BF}" destId="{83C8B96A-9DD8-4C42-8839-233D01E68BBC}" srcOrd="6" destOrd="0" presId="urn:microsoft.com/office/officeart/2005/8/layout/hProcess9"/>
    <dgm:cxn modelId="{650CF8B8-ECC2-4B01-81E0-35041AD91A06}" type="presParOf" srcId="{4D4B8B6E-FB2A-4448-9DC4-7C2E1EFB24BF}" destId="{78C02336-70B9-4290-80AE-E755B252629E}" srcOrd="7" destOrd="0" presId="urn:microsoft.com/office/officeart/2005/8/layout/hProcess9"/>
    <dgm:cxn modelId="{CA0F380A-AE22-42CD-B097-5F516D550BFF}" type="presParOf" srcId="{4D4B8B6E-FB2A-4448-9DC4-7C2E1EFB24BF}" destId="{28BA6ACC-28CA-4943-85AC-628E5E1AE9F2}" srcOrd="8" destOrd="0" presId="urn:microsoft.com/office/officeart/2005/8/layout/hProcess9"/>
    <dgm:cxn modelId="{49F717DD-A899-488F-A5A6-A210B37E7E2C}" type="presParOf" srcId="{4D4B8B6E-FB2A-4448-9DC4-7C2E1EFB24BF}" destId="{5AE8D58D-55C3-4E84-8D73-96C528B9305C}" srcOrd="9" destOrd="0" presId="urn:microsoft.com/office/officeart/2005/8/layout/hProcess9"/>
    <dgm:cxn modelId="{93ADC968-8758-4699-85DD-86E35A0230DE}" type="presParOf" srcId="{4D4B8B6E-FB2A-4448-9DC4-7C2E1EFB24BF}" destId="{5BEB29A1-1CE1-4BC4-BE38-0780D805F469}" srcOrd="10" destOrd="0" presId="urn:microsoft.com/office/officeart/2005/8/layout/hProcess9"/>
    <dgm:cxn modelId="{301DC80D-CFD8-40A0-B643-4C3B47BD4C95}" type="presParOf" srcId="{4D4B8B6E-FB2A-4448-9DC4-7C2E1EFB24BF}" destId="{6D06F50F-D13F-4EDF-8F55-383EAF88E64A}" srcOrd="11" destOrd="0" presId="urn:microsoft.com/office/officeart/2005/8/layout/hProcess9"/>
    <dgm:cxn modelId="{B68638D5-A3F5-4C7D-A3A4-7A3974C7DDB9}" type="presParOf" srcId="{4D4B8B6E-FB2A-4448-9DC4-7C2E1EFB24BF}" destId="{D5079A09-B2C1-4FF5-8EE2-A9A816ECB693}" srcOrd="12" destOrd="0" presId="urn:microsoft.com/office/officeart/2005/8/layout/hProcess9"/>
    <dgm:cxn modelId="{864D1F6F-A9FE-47C5-938C-1C208BB1B47B}" type="presParOf" srcId="{4D4B8B6E-FB2A-4448-9DC4-7C2E1EFB24BF}" destId="{94E77121-57DE-4800-AD91-C36C2D4D39F4}" srcOrd="13" destOrd="0" presId="urn:microsoft.com/office/officeart/2005/8/layout/hProcess9"/>
    <dgm:cxn modelId="{5A1269B7-0F41-4E25-B614-C85D375F51F9}" type="presParOf" srcId="{4D4B8B6E-FB2A-4448-9DC4-7C2E1EFB24BF}" destId="{52516ADC-3F0D-487A-B547-10B369A5B427}" srcOrd="14" destOrd="0" presId="urn:microsoft.com/office/officeart/2005/8/layout/hProcess9"/>
    <dgm:cxn modelId="{6900F51C-8F60-40D9-A800-B5B0ABFFFE5B}" type="presParOf" srcId="{4D4B8B6E-FB2A-4448-9DC4-7C2E1EFB24BF}" destId="{EBBB3768-AF7E-44C4-80C1-AB1932EDEEC2}" srcOrd="15" destOrd="0" presId="urn:microsoft.com/office/officeart/2005/8/layout/hProcess9"/>
    <dgm:cxn modelId="{94774E49-7FEF-48A5-B00D-2F521565042E}" type="presParOf" srcId="{4D4B8B6E-FB2A-4448-9DC4-7C2E1EFB24BF}" destId="{9D311990-0ADB-4AC9-AEF9-1BFC24E081A6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D0ED4F6-6D0F-4E5C-9965-0AC175A8815A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D37DE8E-56BD-4B58-BA64-DDFE242917EB}">
      <dgm:prSet/>
      <dgm:spPr/>
      <dgm:t>
        <a:bodyPr/>
        <a:lstStyle/>
        <a:p>
          <a:r>
            <a:rPr lang="de-DE" b="0" i="0"/>
            <a:t>Spielidee</a:t>
          </a:r>
          <a:endParaRPr lang="de-DE"/>
        </a:p>
      </dgm:t>
    </dgm:pt>
    <dgm:pt modelId="{98941AF2-B521-48C3-A266-50795FEFFB4C}" type="parTrans" cxnId="{63A15434-2C02-43EF-902A-A0B3B35E61F6}">
      <dgm:prSet/>
      <dgm:spPr/>
      <dgm:t>
        <a:bodyPr/>
        <a:lstStyle/>
        <a:p>
          <a:endParaRPr lang="de-DE"/>
        </a:p>
      </dgm:t>
    </dgm:pt>
    <dgm:pt modelId="{7BB3A366-10A5-46BA-AC4F-E3FF57F50E71}" type="sibTrans" cxnId="{63A15434-2C02-43EF-902A-A0B3B35E61F6}">
      <dgm:prSet/>
      <dgm:spPr/>
      <dgm:t>
        <a:bodyPr/>
        <a:lstStyle/>
        <a:p>
          <a:endParaRPr lang="de-DE"/>
        </a:p>
      </dgm:t>
    </dgm:pt>
    <dgm:pt modelId="{9A47A2E2-A275-4B75-BAD7-5B4EBF0C3A79}">
      <dgm:prSet/>
      <dgm:spPr/>
      <dgm:t>
        <a:bodyPr/>
        <a:lstStyle/>
        <a:p>
          <a:r>
            <a:rPr lang="de-DE" b="0" i="0"/>
            <a:t>Spielablauf</a:t>
          </a:r>
          <a:endParaRPr lang="de-DE"/>
        </a:p>
      </dgm:t>
    </dgm:pt>
    <dgm:pt modelId="{19C80591-E76E-4683-89B3-CB6C19A152B2}" type="parTrans" cxnId="{01EF6763-5C29-4420-A767-3CCA057DC3D9}">
      <dgm:prSet/>
      <dgm:spPr/>
      <dgm:t>
        <a:bodyPr/>
        <a:lstStyle/>
        <a:p>
          <a:endParaRPr lang="de-DE"/>
        </a:p>
      </dgm:t>
    </dgm:pt>
    <dgm:pt modelId="{5380FB0C-80FE-45E0-8E2F-7211D5F86798}" type="sibTrans" cxnId="{01EF6763-5C29-4420-A767-3CCA057DC3D9}">
      <dgm:prSet/>
      <dgm:spPr/>
      <dgm:t>
        <a:bodyPr/>
        <a:lstStyle/>
        <a:p>
          <a:endParaRPr lang="de-DE"/>
        </a:p>
      </dgm:t>
    </dgm:pt>
    <dgm:pt modelId="{03517CDE-2FC3-41E6-8D3F-20AD7FACF600}">
      <dgm:prSet/>
      <dgm:spPr/>
      <dgm:t>
        <a:bodyPr/>
        <a:lstStyle/>
        <a:p>
          <a:r>
            <a:rPr lang="de-DE" b="0" i="0"/>
            <a:t>Organisation im Team</a:t>
          </a:r>
          <a:endParaRPr lang="de-DE"/>
        </a:p>
      </dgm:t>
    </dgm:pt>
    <dgm:pt modelId="{FFB0DFCB-4A64-4100-A6B0-BBA637107FB4}" type="parTrans" cxnId="{4A159032-68CD-469B-BCC5-249FD1E8A691}">
      <dgm:prSet/>
      <dgm:spPr/>
      <dgm:t>
        <a:bodyPr/>
        <a:lstStyle/>
        <a:p>
          <a:endParaRPr lang="de-DE"/>
        </a:p>
      </dgm:t>
    </dgm:pt>
    <dgm:pt modelId="{D76D0A01-5AA4-4E10-AF4E-CD607B24B9DC}" type="sibTrans" cxnId="{4A159032-68CD-469B-BCC5-249FD1E8A691}">
      <dgm:prSet/>
      <dgm:spPr/>
      <dgm:t>
        <a:bodyPr/>
        <a:lstStyle/>
        <a:p>
          <a:endParaRPr lang="de-DE"/>
        </a:p>
      </dgm:t>
    </dgm:pt>
    <dgm:pt modelId="{F6C0EB7F-A886-4AB8-A7B1-DCB81DCFACE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 b="0" i="0"/>
            <a:t>GitHub Repo</a:t>
          </a:r>
          <a:endParaRPr lang="de-DE"/>
        </a:p>
      </dgm:t>
    </dgm:pt>
    <dgm:pt modelId="{E51A6DFE-4BCC-4A17-B68E-A7B0A153DA2C}" type="parTrans" cxnId="{424D08B5-DBB7-4D26-B7FC-25A01E0606A9}">
      <dgm:prSet/>
      <dgm:spPr/>
      <dgm:t>
        <a:bodyPr/>
        <a:lstStyle/>
        <a:p>
          <a:endParaRPr lang="de-DE"/>
        </a:p>
      </dgm:t>
    </dgm:pt>
    <dgm:pt modelId="{4CB0623A-3CC9-4057-90F0-565F3DA0E96F}" type="sibTrans" cxnId="{424D08B5-DBB7-4D26-B7FC-25A01E0606A9}">
      <dgm:prSet/>
      <dgm:spPr/>
      <dgm:t>
        <a:bodyPr/>
        <a:lstStyle/>
        <a:p>
          <a:endParaRPr lang="de-DE"/>
        </a:p>
      </dgm:t>
    </dgm:pt>
    <dgm:pt modelId="{EC702363-7D15-4475-8F7E-ADA39FA79B4C}">
      <dgm:prSet/>
      <dgm:spPr/>
      <dgm:t>
        <a:bodyPr/>
        <a:lstStyle/>
        <a:p>
          <a:r>
            <a:rPr lang="de-DE" b="0" i="0"/>
            <a:t>Verwendete Tools</a:t>
          </a:r>
          <a:endParaRPr lang="de-DE"/>
        </a:p>
      </dgm:t>
    </dgm:pt>
    <dgm:pt modelId="{AAB87C6A-469D-4D83-B034-99A98D4E5B0B}" type="parTrans" cxnId="{33BB4889-AE82-417A-8050-A2D031B410C8}">
      <dgm:prSet/>
      <dgm:spPr/>
      <dgm:t>
        <a:bodyPr/>
        <a:lstStyle/>
        <a:p>
          <a:endParaRPr lang="de-DE"/>
        </a:p>
      </dgm:t>
    </dgm:pt>
    <dgm:pt modelId="{ED106793-0EFF-4D67-AA9E-8FC6DC5A06F0}" type="sibTrans" cxnId="{33BB4889-AE82-417A-8050-A2D031B410C8}">
      <dgm:prSet/>
      <dgm:spPr/>
      <dgm:t>
        <a:bodyPr/>
        <a:lstStyle/>
        <a:p>
          <a:endParaRPr lang="de-DE"/>
        </a:p>
      </dgm:t>
    </dgm:pt>
    <dgm:pt modelId="{76BEF3E9-4D6E-41B0-9729-9AC3A997F70E}">
      <dgm:prSet/>
      <dgm:spPr/>
      <dgm:t>
        <a:bodyPr/>
        <a:lstStyle/>
        <a:p>
          <a:r>
            <a:rPr lang="de-DE"/>
            <a:t>Spiel Umsetzung</a:t>
          </a:r>
        </a:p>
      </dgm:t>
    </dgm:pt>
    <dgm:pt modelId="{BB400492-733B-4921-BE35-47112FC5E1BC}" type="parTrans" cxnId="{6099F266-20C1-44B0-B3BF-A74321C216E5}">
      <dgm:prSet/>
      <dgm:spPr/>
      <dgm:t>
        <a:bodyPr/>
        <a:lstStyle/>
        <a:p>
          <a:endParaRPr lang="de-DE"/>
        </a:p>
      </dgm:t>
    </dgm:pt>
    <dgm:pt modelId="{37FA36D2-8951-4184-A59C-47BC78AF05AB}" type="sibTrans" cxnId="{6099F266-20C1-44B0-B3BF-A74321C216E5}">
      <dgm:prSet/>
      <dgm:spPr/>
      <dgm:t>
        <a:bodyPr/>
        <a:lstStyle/>
        <a:p>
          <a:endParaRPr lang="de-DE"/>
        </a:p>
      </dgm:t>
    </dgm:pt>
    <dgm:pt modelId="{CEAC5D8B-0176-48DB-AFE9-C2628F346BFB}">
      <dgm:prSet/>
      <dgm:spPr/>
      <dgm:t>
        <a:bodyPr/>
        <a:lstStyle/>
        <a:p>
          <a:r>
            <a:rPr lang="de-DE" b="0" i="0"/>
            <a:t>Sprint-/Arbeitsablauf</a:t>
          </a:r>
          <a:endParaRPr lang="de-DE"/>
        </a:p>
      </dgm:t>
    </dgm:pt>
    <dgm:pt modelId="{7B3A3B26-8C3D-4B34-B30A-2D5C5E0209C8}" type="parTrans" cxnId="{501BDFB1-51CE-424B-A7FF-02AFB08D3D53}">
      <dgm:prSet/>
      <dgm:spPr/>
      <dgm:t>
        <a:bodyPr/>
        <a:lstStyle/>
        <a:p>
          <a:endParaRPr lang="de-DE"/>
        </a:p>
      </dgm:t>
    </dgm:pt>
    <dgm:pt modelId="{9F67FFB0-7126-48DA-9138-4E84F9558CD9}" type="sibTrans" cxnId="{501BDFB1-51CE-424B-A7FF-02AFB08D3D53}">
      <dgm:prSet/>
      <dgm:spPr/>
      <dgm:t>
        <a:bodyPr/>
        <a:lstStyle/>
        <a:p>
          <a:endParaRPr lang="de-DE"/>
        </a:p>
      </dgm:t>
    </dgm:pt>
    <dgm:pt modelId="{9A8A6CF8-769B-4B12-A208-A4E5AB48C6D4}">
      <dgm:prSet/>
      <dgm:spPr/>
      <dgm:t>
        <a:bodyPr/>
        <a:lstStyle/>
        <a:p>
          <a:r>
            <a:rPr lang="de-DE" b="0" i="0"/>
            <a:t>Live Demo</a:t>
          </a:r>
          <a:endParaRPr lang="de-DE"/>
        </a:p>
      </dgm:t>
    </dgm:pt>
    <dgm:pt modelId="{273B8632-7193-46B9-B1F0-30BD750D918C}" type="parTrans" cxnId="{CF02AFBD-D722-4776-8FF2-97882F97EB97}">
      <dgm:prSet/>
      <dgm:spPr/>
      <dgm:t>
        <a:bodyPr/>
        <a:lstStyle/>
        <a:p>
          <a:endParaRPr lang="de-DE"/>
        </a:p>
      </dgm:t>
    </dgm:pt>
    <dgm:pt modelId="{A8F97065-2231-4C93-A7D5-6D0548248BF7}" type="sibTrans" cxnId="{CF02AFBD-D722-4776-8FF2-97882F97EB97}">
      <dgm:prSet/>
      <dgm:spPr/>
      <dgm:t>
        <a:bodyPr/>
        <a:lstStyle/>
        <a:p>
          <a:endParaRPr lang="de-DE"/>
        </a:p>
      </dgm:t>
    </dgm:pt>
    <dgm:pt modelId="{B2C76C92-DB8C-4D4E-AABB-C9B891ACF7A3}">
      <dgm:prSet/>
      <dgm:spPr/>
      <dgm:t>
        <a:bodyPr/>
        <a:lstStyle/>
        <a:p>
          <a:r>
            <a:rPr lang="de-DE" b="0" i="0"/>
            <a:t>Fazit</a:t>
          </a:r>
          <a:endParaRPr lang="de-DE"/>
        </a:p>
      </dgm:t>
    </dgm:pt>
    <dgm:pt modelId="{FE06A7DD-2F66-4E97-86EC-F528832B4719}" type="parTrans" cxnId="{5E8E1C06-C863-475D-AD09-EA6CAABA941F}">
      <dgm:prSet/>
      <dgm:spPr/>
      <dgm:t>
        <a:bodyPr/>
        <a:lstStyle/>
        <a:p>
          <a:endParaRPr lang="de-DE"/>
        </a:p>
      </dgm:t>
    </dgm:pt>
    <dgm:pt modelId="{98A0C5AD-050E-4952-983D-E52C2D6CE48A}" type="sibTrans" cxnId="{5E8E1C06-C863-475D-AD09-EA6CAABA941F}">
      <dgm:prSet/>
      <dgm:spPr/>
      <dgm:t>
        <a:bodyPr/>
        <a:lstStyle/>
        <a:p>
          <a:endParaRPr lang="de-DE"/>
        </a:p>
      </dgm:t>
    </dgm:pt>
    <dgm:pt modelId="{A236F385-B1EF-4544-9B38-3642D453173A}" type="pres">
      <dgm:prSet presAssocID="{ED0ED4F6-6D0F-4E5C-9965-0AC175A8815A}" presName="diagram" presStyleCnt="0">
        <dgm:presLayoutVars>
          <dgm:dir/>
          <dgm:resizeHandles val="exact"/>
        </dgm:presLayoutVars>
      </dgm:prSet>
      <dgm:spPr/>
    </dgm:pt>
    <dgm:pt modelId="{3A095EAF-4E5F-43B1-BD54-55BA7F34C19D}" type="pres">
      <dgm:prSet presAssocID="{DD37DE8E-56BD-4B58-BA64-DDFE242917EB}" presName="node" presStyleLbl="node1" presStyleIdx="0" presStyleCnt="9">
        <dgm:presLayoutVars>
          <dgm:bulletEnabled val="1"/>
        </dgm:presLayoutVars>
      </dgm:prSet>
      <dgm:spPr/>
    </dgm:pt>
    <dgm:pt modelId="{2E4168FB-2DE0-4E3B-A0B0-9EFC1C7CED2C}" type="pres">
      <dgm:prSet presAssocID="{7BB3A366-10A5-46BA-AC4F-E3FF57F50E71}" presName="sibTrans" presStyleLbl="sibTrans2D1" presStyleIdx="0" presStyleCnt="8"/>
      <dgm:spPr/>
    </dgm:pt>
    <dgm:pt modelId="{6B93DB62-98C2-4A81-BCE2-40AC1D481D1F}" type="pres">
      <dgm:prSet presAssocID="{7BB3A366-10A5-46BA-AC4F-E3FF57F50E71}" presName="connectorText" presStyleLbl="sibTrans2D1" presStyleIdx="0" presStyleCnt="8"/>
      <dgm:spPr/>
    </dgm:pt>
    <dgm:pt modelId="{39553CCF-8B5D-4EE1-9D97-B137F0DA0445}" type="pres">
      <dgm:prSet presAssocID="{9A47A2E2-A275-4B75-BAD7-5B4EBF0C3A79}" presName="node" presStyleLbl="node1" presStyleIdx="1" presStyleCnt="9">
        <dgm:presLayoutVars>
          <dgm:bulletEnabled val="1"/>
        </dgm:presLayoutVars>
      </dgm:prSet>
      <dgm:spPr/>
    </dgm:pt>
    <dgm:pt modelId="{F4CEA7FB-0ABA-45E5-9D9A-ED76335FA85F}" type="pres">
      <dgm:prSet presAssocID="{5380FB0C-80FE-45E0-8E2F-7211D5F86798}" presName="sibTrans" presStyleLbl="sibTrans2D1" presStyleIdx="1" presStyleCnt="8"/>
      <dgm:spPr/>
    </dgm:pt>
    <dgm:pt modelId="{5F499BBB-9AB2-4697-A7DF-FDE9F8F6434C}" type="pres">
      <dgm:prSet presAssocID="{5380FB0C-80FE-45E0-8E2F-7211D5F86798}" presName="connectorText" presStyleLbl="sibTrans2D1" presStyleIdx="1" presStyleCnt="8"/>
      <dgm:spPr/>
    </dgm:pt>
    <dgm:pt modelId="{CEC71B60-99A7-4993-BB4E-241A0BFAFCB1}" type="pres">
      <dgm:prSet presAssocID="{03517CDE-2FC3-41E6-8D3F-20AD7FACF600}" presName="node" presStyleLbl="node1" presStyleIdx="2" presStyleCnt="9">
        <dgm:presLayoutVars>
          <dgm:bulletEnabled val="1"/>
        </dgm:presLayoutVars>
      </dgm:prSet>
      <dgm:spPr/>
    </dgm:pt>
    <dgm:pt modelId="{9DAD65EB-1D49-4F69-A360-F29AA1E52325}" type="pres">
      <dgm:prSet presAssocID="{D76D0A01-5AA4-4E10-AF4E-CD607B24B9DC}" presName="sibTrans" presStyleLbl="sibTrans2D1" presStyleIdx="2" presStyleCnt="8"/>
      <dgm:spPr/>
    </dgm:pt>
    <dgm:pt modelId="{260296BA-EB2D-492A-8EA2-CB792B1FF69C}" type="pres">
      <dgm:prSet presAssocID="{D76D0A01-5AA4-4E10-AF4E-CD607B24B9DC}" presName="connectorText" presStyleLbl="sibTrans2D1" presStyleIdx="2" presStyleCnt="8"/>
      <dgm:spPr/>
    </dgm:pt>
    <dgm:pt modelId="{FDEA0C0D-53D9-4137-A88B-4507E99C3378}" type="pres">
      <dgm:prSet presAssocID="{F6C0EB7F-A886-4AB8-A7B1-DCB81DCFACE0}" presName="node" presStyleLbl="node1" presStyleIdx="3" presStyleCnt="9">
        <dgm:presLayoutVars>
          <dgm:bulletEnabled val="1"/>
        </dgm:presLayoutVars>
      </dgm:prSet>
      <dgm:spPr/>
    </dgm:pt>
    <dgm:pt modelId="{C30EA0A7-C721-47FE-A959-AF94C82B21F4}" type="pres">
      <dgm:prSet presAssocID="{4CB0623A-3CC9-4057-90F0-565F3DA0E96F}" presName="sibTrans" presStyleLbl="sibTrans2D1" presStyleIdx="3" presStyleCnt="8"/>
      <dgm:spPr/>
    </dgm:pt>
    <dgm:pt modelId="{C35B005B-855F-4055-9D99-06D07A986378}" type="pres">
      <dgm:prSet presAssocID="{4CB0623A-3CC9-4057-90F0-565F3DA0E96F}" presName="connectorText" presStyleLbl="sibTrans2D1" presStyleIdx="3" presStyleCnt="8"/>
      <dgm:spPr/>
    </dgm:pt>
    <dgm:pt modelId="{952A6B48-FE66-428D-8AB8-63AFC5E2C3D8}" type="pres">
      <dgm:prSet presAssocID="{EC702363-7D15-4475-8F7E-ADA39FA79B4C}" presName="node" presStyleLbl="node1" presStyleIdx="4" presStyleCnt="9">
        <dgm:presLayoutVars>
          <dgm:bulletEnabled val="1"/>
        </dgm:presLayoutVars>
      </dgm:prSet>
      <dgm:spPr/>
    </dgm:pt>
    <dgm:pt modelId="{5492B165-778E-48DA-A0B5-1854A56AA9DC}" type="pres">
      <dgm:prSet presAssocID="{ED106793-0EFF-4D67-AA9E-8FC6DC5A06F0}" presName="sibTrans" presStyleLbl="sibTrans2D1" presStyleIdx="4" presStyleCnt="8"/>
      <dgm:spPr/>
    </dgm:pt>
    <dgm:pt modelId="{6E9C2A46-765F-428C-A227-DA596566E7D2}" type="pres">
      <dgm:prSet presAssocID="{ED106793-0EFF-4D67-AA9E-8FC6DC5A06F0}" presName="connectorText" presStyleLbl="sibTrans2D1" presStyleIdx="4" presStyleCnt="8"/>
      <dgm:spPr/>
    </dgm:pt>
    <dgm:pt modelId="{D664452F-75E2-42AA-B5A4-775462FD03BB}" type="pres">
      <dgm:prSet presAssocID="{76BEF3E9-4D6E-41B0-9729-9AC3A997F70E}" presName="node" presStyleLbl="node1" presStyleIdx="5" presStyleCnt="9">
        <dgm:presLayoutVars>
          <dgm:bulletEnabled val="1"/>
        </dgm:presLayoutVars>
      </dgm:prSet>
      <dgm:spPr/>
    </dgm:pt>
    <dgm:pt modelId="{762822C4-34BC-4740-BB2D-C3C26B4A7E08}" type="pres">
      <dgm:prSet presAssocID="{37FA36D2-8951-4184-A59C-47BC78AF05AB}" presName="sibTrans" presStyleLbl="sibTrans2D1" presStyleIdx="5" presStyleCnt="8"/>
      <dgm:spPr/>
    </dgm:pt>
    <dgm:pt modelId="{696201F9-5466-4D12-AC98-584DE4BEE460}" type="pres">
      <dgm:prSet presAssocID="{37FA36D2-8951-4184-A59C-47BC78AF05AB}" presName="connectorText" presStyleLbl="sibTrans2D1" presStyleIdx="5" presStyleCnt="8"/>
      <dgm:spPr/>
    </dgm:pt>
    <dgm:pt modelId="{B3698CB6-DC08-4418-AB4F-201754ED1881}" type="pres">
      <dgm:prSet presAssocID="{CEAC5D8B-0176-48DB-AFE9-C2628F346BFB}" presName="node" presStyleLbl="node1" presStyleIdx="6" presStyleCnt="9">
        <dgm:presLayoutVars>
          <dgm:bulletEnabled val="1"/>
        </dgm:presLayoutVars>
      </dgm:prSet>
      <dgm:spPr/>
    </dgm:pt>
    <dgm:pt modelId="{85C639F5-2CA9-4266-9AE8-AA390D3479FA}" type="pres">
      <dgm:prSet presAssocID="{9F67FFB0-7126-48DA-9138-4E84F9558CD9}" presName="sibTrans" presStyleLbl="sibTrans2D1" presStyleIdx="6" presStyleCnt="8"/>
      <dgm:spPr/>
    </dgm:pt>
    <dgm:pt modelId="{1E3D66D3-25D2-4CE8-A514-EA8C92580CEB}" type="pres">
      <dgm:prSet presAssocID="{9F67FFB0-7126-48DA-9138-4E84F9558CD9}" presName="connectorText" presStyleLbl="sibTrans2D1" presStyleIdx="6" presStyleCnt="8"/>
      <dgm:spPr/>
    </dgm:pt>
    <dgm:pt modelId="{516B49CE-B0CC-4D6C-B051-515C07A4E217}" type="pres">
      <dgm:prSet presAssocID="{9A8A6CF8-769B-4B12-A208-A4E5AB48C6D4}" presName="node" presStyleLbl="node1" presStyleIdx="7" presStyleCnt="9">
        <dgm:presLayoutVars>
          <dgm:bulletEnabled val="1"/>
        </dgm:presLayoutVars>
      </dgm:prSet>
      <dgm:spPr/>
    </dgm:pt>
    <dgm:pt modelId="{5947475B-75AA-495E-9A6A-2271282933DE}" type="pres">
      <dgm:prSet presAssocID="{A8F97065-2231-4C93-A7D5-6D0548248BF7}" presName="sibTrans" presStyleLbl="sibTrans2D1" presStyleIdx="7" presStyleCnt="8"/>
      <dgm:spPr/>
    </dgm:pt>
    <dgm:pt modelId="{18AD220F-CC0D-4C51-86B7-103F28E70634}" type="pres">
      <dgm:prSet presAssocID="{A8F97065-2231-4C93-A7D5-6D0548248BF7}" presName="connectorText" presStyleLbl="sibTrans2D1" presStyleIdx="7" presStyleCnt="8"/>
      <dgm:spPr/>
    </dgm:pt>
    <dgm:pt modelId="{4F8F6B16-9145-47C8-884D-283605C01794}" type="pres">
      <dgm:prSet presAssocID="{B2C76C92-DB8C-4D4E-AABB-C9B891ACF7A3}" presName="node" presStyleLbl="node1" presStyleIdx="8" presStyleCnt="9">
        <dgm:presLayoutVars>
          <dgm:bulletEnabled val="1"/>
        </dgm:presLayoutVars>
      </dgm:prSet>
      <dgm:spPr/>
    </dgm:pt>
  </dgm:ptLst>
  <dgm:cxnLst>
    <dgm:cxn modelId="{5E8E1C06-C863-475D-AD09-EA6CAABA941F}" srcId="{ED0ED4F6-6D0F-4E5C-9965-0AC175A8815A}" destId="{B2C76C92-DB8C-4D4E-AABB-C9B891ACF7A3}" srcOrd="8" destOrd="0" parTransId="{FE06A7DD-2F66-4E97-86EC-F528832B4719}" sibTransId="{98A0C5AD-050E-4952-983D-E52C2D6CE48A}"/>
    <dgm:cxn modelId="{A3F8C106-96F0-4BD8-B54F-64B1BE9600B8}" type="presOf" srcId="{4CB0623A-3CC9-4057-90F0-565F3DA0E96F}" destId="{C35B005B-855F-4055-9D99-06D07A986378}" srcOrd="1" destOrd="0" presId="urn:microsoft.com/office/officeart/2005/8/layout/process5"/>
    <dgm:cxn modelId="{D674BC09-4F74-4726-9C9B-3DB23981F649}" type="presOf" srcId="{37FA36D2-8951-4184-A59C-47BC78AF05AB}" destId="{696201F9-5466-4D12-AC98-584DE4BEE460}" srcOrd="1" destOrd="0" presId="urn:microsoft.com/office/officeart/2005/8/layout/process5"/>
    <dgm:cxn modelId="{42CB351D-1CB1-4332-B50F-0897D3D5C7FD}" type="presOf" srcId="{7BB3A366-10A5-46BA-AC4F-E3FF57F50E71}" destId="{2E4168FB-2DE0-4E3B-A0B0-9EFC1C7CED2C}" srcOrd="0" destOrd="0" presId="urn:microsoft.com/office/officeart/2005/8/layout/process5"/>
    <dgm:cxn modelId="{2EE3BE22-7188-4765-8C3C-49E1F7559267}" type="presOf" srcId="{ED0ED4F6-6D0F-4E5C-9965-0AC175A8815A}" destId="{A236F385-B1EF-4544-9B38-3642D453173A}" srcOrd="0" destOrd="0" presId="urn:microsoft.com/office/officeart/2005/8/layout/process5"/>
    <dgm:cxn modelId="{568A792A-8EDC-47F1-9E08-757E12706219}" type="presOf" srcId="{03517CDE-2FC3-41E6-8D3F-20AD7FACF600}" destId="{CEC71B60-99A7-4993-BB4E-241A0BFAFCB1}" srcOrd="0" destOrd="0" presId="urn:microsoft.com/office/officeart/2005/8/layout/process5"/>
    <dgm:cxn modelId="{D3F13632-B733-432D-9266-13CE3CA920AB}" type="presOf" srcId="{A8F97065-2231-4C93-A7D5-6D0548248BF7}" destId="{5947475B-75AA-495E-9A6A-2271282933DE}" srcOrd="0" destOrd="0" presId="urn:microsoft.com/office/officeart/2005/8/layout/process5"/>
    <dgm:cxn modelId="{B4EA7B32-2CB5-405A-A8B8-7BAA0C95645F}" type="presOf" srcId="{F6C0EB7F-A886-4AB8-A7B1-DCB81DCFACE0}" destId="{FDEA0C0D-53D9-4137-A88B-4507E99C3378}" srcOrd="0" destOrd="0" presId="urn:microsoft.com/office/officeart/2005/8/layout/process5"/>
    <dgm:cxn modelId="{4A159032-68CD-469B-BCC5-249FD1E8A691}" srcId="{ED0ED4F6-6D0F-4E5C-9965-0AC175A8815A}" destId="{03517CDE-2FC3-41E6-8D3F-20AD7FACF600}" srcOrd="2" destOrd="0" parTransId="{FFB0DFCB-4A64-4100-A6B0-BBA637107FB4}" sibTransId="{D76D0A01-5AA4-4E10-AF4E-CD607B24B9DC}"/>
    <dgm:cxn modelId="{1D726033-5EDC-41E0-935A-46D26D3D0A87}" type="presOf" srcId="{D76D0A01-5AA4-4E10-AF4E-CD607B24B9DC}" destId="{260296BA-EB2D-492A-8EA2-CB792B1FF69C}" srcOrd="1" destOrd="0" presId="urn:microsoft.com/office/officeart/2005/8/layout/process5"/>
    <dgm:cxn modelId="{63A15434-2C02-43EF-902A-A0B3B35E61F6}" srcId="{ED0ED4F6-6D0F-4E5C-9965-0AC175A8815A}" destId="{DD37DE8E-56BD-4B58-BA64-DDFE242917EB}" srcOrd="0" destOrd="0" parTransId="{98941AF2-B521-48C3-A266-50795FEFFB4C}" sibTransId="{7BB3A366-10A5-46BA-AC4F-E3FF57F50E71}"/>
    <dgm:cxn modelId="{63C7FE34-2A5E-4B2E-9133-FB315A0AAE0C}" type="presOf" srcId="{4CB0623A-3CC9-4057-90F0-565F3DA0E96F}" destId="{C30EA0A7-C721-47FE-A959-AF94C82B21F4}" srcOrd="0" destOrd="0" presId="urn:microsoft.com/office/officeart/2005/8/layout/process5"/>
    <dgm:cxn modelId="{F497703F-4E36-4359-BBCE-662BCE54F6A3}" type="presOf" srcId="{9F67FFB0-7126-48DA-9138-4E84F9558CD9}" destId="{1E3D66D3-25D2-4CE8-A514-EA8C92580CEB}" srcOrd="1" destOrd="0" presId="urn:microsoft.com/office/officeart/2005/8/layout/process5"/>
    <dgm:cxn modelId="{01EF6763-5C29-4420-A767-3CCA057DC3D9}" srcId="{ED0ED4F6-6D0F-4E5C-9965-0AC175A8815A}" destId="{9A47A2E2-A275-4B75-BAD7-5B4EBF0C3A79}" srcOrd="1" destOrd="0" parTransId="{19C80591-E76E-4683-89B3-CB6C19A152B2}" sibTransId="{5380FB0C-80FE-45E0-8E2F-7211D5F86798}"/>
    <dgm:cxn modelId="{6099F266-20C1-44B0-B3BF-A74321C216E5}" srcId="{ED0ED4F6-6D0F-4E5C-9965-0AC175A8815A}" destId="{76BEF3E9-4D6E-41B0-9729-9AC3A997F70E}" srcOrd="5" destOrd="0" parTransId="{BB400492-733B-4921-BE35-47112FC5E1BC}" sibTransId="{37FA36D2-8951-4184-A59C-47BC78AF05AB}"/>
    <dgm:cxn modelId="{BBD5096A-4B09-470D-B3DD-8A5A69B44551}" type="presOf" srcId="{9A8A6CF8-769B-4B12-A208-A4E5AB48C6D4}" destId="{516B49CE-B0CC-4D6C-B051-515C07A4E217}" srcOrd="0" destOrd="0" presId="urn:microsoft.com/office/officeart/2005/8/layout/process5"/>
    <dgm:cxn modelId="{05FBEC4D-9C8A-4536-88B7-BF89069956E6}" type="presOf" srcId="{7BB3A366-10A5-46BA-AC4F-E3FF57F50E71}" destId="{6B93DB62-98C2-4A81-BCE2-40AC1D481D1F}" srcOrd="1" destOrd="0" presId="urn:microsoft.com/office/officeart/2005/8/layout/process5"/>
    <dgm:cxn modelId="{7904FB51-2E44-4A12-A5B7-ACE50EE5385E}" type="presOf" srcId="{ED106793-0EFF-4D67-AA9E-8FC6DC5A06F0}" destId="{6E9C2A46-765F-428C-A227-DA596566E7D2}" srcOrd="1" destOrd="0" presId="urn:microsoft.com/office/officeart/2005/8/layout/process5"/>
    <dgm:cxn modelId="{55A4C081-2719-4587-B96A-7DA5C9DCFCC0}" type="presOf" srcId="{B2C76C92-DB8C-4D4E-AABB-C9B891ACF7A3}" destId="{4F8F6B16-9145-47C8-884D-283605C01794}" srcOrd="0" destOrd="0" presId="urn:microsoft.com/office/officeart/2005/8/layout/process5"/>
    <dgm:cxn modelId="{33BB4889-AE82-417A-8050-A2D031B410C8}" srcId="{ED0ED4F6-6D0F-4E5C-9965-0AC175A8815A}" destId="{EC702363-7D15-4475-8F7E-ADA39FA79B4C}" srcOrd="4" destOrd="0" parTransId="{AAB87C6A-469D-4D83-B034-99A98D4E5B0B}" sibTransId="{ED106793-0EFF-4D67-AA9E-8FC6DC5A06F0}"/>
    <dgm:cxn modelId="{20CCEB8E-C41C-4C38-B773-6A055A6B16C7}" type="presOf" srcId="{5380FB0C-80FE-45E0-8E2F-7211D5F86798}" destId="{5F499BBB-9AB2-4697-A7DF-FDE9F8F6434C}" srcOrd="1" destOrd="0" presId="urn:microsoft.com/office/officeart/2005/8/layout/process5"/>
    <dgm:cxn modelId="{35BED09C-B8E0-4535-B889-211C0EC4DFF5}" type="presOf" srcId="{A8F97065-2231-4C93-A7D5-6D0548248BF7}" destId="{18AD220F-CC0D-4C51-86B7-103F28E70634}" srcOrd="1" destOrd="0" presId="urn:microsoft.com/office/officeart/2005/8/layout/process5"/>
    <dgm:cxn modelId="{3D4E06A3-0941-49CB-812D-A85DAB4F4D72}" type="presOf" srcId="{37FA36D2-8951-4184-A59C-47BC78AF05AB}" destId="{762822C4-34BC-4740-BB2D-C3C26B4A7E08}" srcOrd="0" destOrd="0" presId="urn:microsoft.com/office/officeart/2005/8/layout/process5"/>
    <dgm:cxn modelId="{4C3CF9AC-A7A3-4AF5-98C9-E8932DD77AA1}" type="presOf" srcId="{DD37DE8E-56BD-4B58-BA64-DDFE242917EB}" destId="{3A095EAF-4E5F-43B1-BD54-55BA7F34C19D}" srcOrd="0" destOrd="0" presId="urn:microsoft.com/office/officeart/2005/8/layout/process5"/>
    <dgm:cxn modelId="{4F2E2CB0-06E2-4ED1-926D-304C4C4C343B}" type="presOf" srcId="{9A47A2E2-A275-4B75-BAD7-5B4EBF0C3A79}" destId="{39553CCF-8B5D-4EE1-9D97-B137F0DA0445}" srcOrd="0" destOrd="0" presId="urn:microsoft.com/office/officeart/2005/8/layout/process5"/>
    <dgm:cxn modelId="{501BDFB1-51CE-424B-A7FF-02AFB08D3D53}" srcId="{ED0ED4F6-6D0F-4E5C-9965-0AC175A8815A}" destId="{CEAC5D8B-0176-48DB-AFE9-C2628F346BFB}" srcOrd="6" destOrd="0" parTransId="{7B3A3B26-8C3D-4B34-B30A-2D5C5E0209C8}" sibTransId="{9F67FFB0-7126-48DA-9138-4E84F9558CD9}"/>
    <dgm:cxn modelId="{424D08B5-DBB7-4D26-B7FC-25A01E0606A9}" srcId="{ED0ED4F6-6D0F-4E5C-9965-0AC175A8815A}" destId="{F6C0EB7F-A886-4AB8-A7B1-DCB81DCFACE0}" srcOrd="3" destOrd="0" parTransId="{E51A6DFE-4BCC-4A17-B68E-A7B0A153DA2C}" sibTransId="{4CB0623A-3CC9-4057-90F0-565F3DA0E96F}"/>
    <dgm:cxn modelId="{CF02AFBD-D722-4776-8FF2-97882F97EB97}" srcId="{ED0ED4F6-6D0F-4E5C-9965-0AC175A8815A}" destId="{9A8A6CF8-769B-4B12-A208-A4E5AB48C6D4}" srcOrd="7" destOrd="0" parTransId="{273B8632-7193-46B9-B1F0-30BD750D918C}" sibTransId="{A8F97065-2231-4C93-A7D5-6D0548248BF7}"/>
    <dgm:cxn modelId="{16775FDC-AEF2-4F8B-9B47-D82BE5F36657}" type="presOf" srcId="{5380FB0C-80FE-45E0-8E2F-7211D5F86798}" destId="{F4CEA7FB-0ABA-45E5-9D9A-ED76335FA85F}" srcOrd="0" destOrd="0" presId="urn:microsoft.com/office/officeart/2005/8/layout/process5"/>
    <dgm:cxn modelId="{C3DCF6E7-0535-431C-8601-06760BDF220B}" type="presOf" srcId="{9F67FFB0-7126-48DA-9138-4E84F9558CD9}" destId="{85C639F5-2CA9-4266-9AE8-AA390D3479FA}" srcOrd="0" destOrd="0" presId="urn:microsoft.com/office/officeart/2005/8/layout/process5"/>
    <dgm:cxn modelId="{5F1167EC-9FA0-4A07-8491-843335A20A9D}" type="presOf" srcId="{EC702363-7D15-4475-8F7E-ADA39FA79B4C}" destId="{952A6B48-FE66-428D-8AB8-63AFC5E2C3D8}" srcOrd="0" destOrd="0" presId="urn:microsoft.com/office/officeart/2005/8/layout/process5"/>
    <dgm:cxn modelId="{BE6A2AEF-C100-4C78-8121-4996CB47BBB9}" type="presOf" srcId="{76BEF3E9-4D6E-41B0-9729-9AC3A997F70E}" destId="{D664452F-75E2-42AA-B5A4-775462FD03BB}" srcOrd="0" destOrd="0" presId="urn:microsoft.com/office/officeart/2005/8/layout/process5"/>
    <dgm:cxn modelId="{86E3CBEF-8733-41F5-BFB0-18D294309E98}" type="presOf" srcId="{CEAC5D8B-0176-48DB-AFE9-C2628F346BFB}" destId="{B3698CB6-DC08-4418-AB4F-201754ED1881}" srcOrd="0" destOrd="0" presId="urn:microsoft.com/office/officeart/2005/8/layout/process5"/>
    <dgm:cxn modelId="{CCAD75F0-84F2-457D-89DD-2EE68DEA2D24}" type="presOf" srcId="{ED106793-0EFF-4D67-AA9E-8FC6DC5A06F0}" destId="{5492B165-778E-48DA-A0B5-1854A56AA9DC}" srcOrd="0" destOrd="0" presId="urn:microsoft.com/office/officeart/2005/8/layout/process5"/>
    <dgm:cxn modelId="{596A93F0-8E04-49A6-ADD9-862F942A1F92}" type="presOf" srcId="{D76D0A01-5AA4-4E10-AF4E-CD607B24B9DC}" destId="{9DAD65EB-1D49-4F69-A360-F29AA1E52325}" srcOrd="0" destOrd="0" presId="urn:microsoft.com/office/officeart/2005/8/layout/process5"/>
    <dgm:cxn modelId="{63FDF294-FBC1-4965-95B0-347EF7D7F451}" type="presParOf" srcId="{A236F385-B1EF-4544-9B38-3642D453173A}" destId="{3A095EAF-4E5F-43B1-BD54-55BA7F34C19D}" srcOrd="0" destOrd="0" presId="urn:microsoft.com/office/officeart/2005/8/layout/process5"/>
    <dgm:cxn modelId="{3132690E-5CDA-4E3E-95A7-17200C7856FB}" type="presParOf" srcId="{A236F385-B1EF-4544-9B38-3642D453173A}" destId="{2E4168FB-2DE0-4E3B-A0B0-9EFC1C7CED2C}" srcOrd="1" destOrd="0" presId="urn:microsoft.com/office/officeart/2005/8/layout/process5"/>
    <dgm:cxn modelId="{E0D9AB76-98AE-4265-8146-955AB0419D4E}" type="presParOf" srcId="{2E4168FB-2DE0-4E3B-A0B0-9EFC1C7CED2C}" destId="{6B93DB62-98C2-4A81-BCE2-40AC1D481D1F}" srcOrd="0" destOrd="0" presId="urn:microsoft.com/office/officeart/2005/8/layout/process5"/>
    <dgm:cxn modelId="{FDE01241-1331-4AB3-A02B-A38C95064D77}" type="presParOf" srcId="{A236F385-B1EF-4544-9B38-3642D453173A}" destId="{39553CCF-8B5D-4EE1-9D97-B137F0DA0445}" srcOrd="2" destOrd="0" presId="urn:microsoft.com/office/officeart/2005/8/layout/process5"/>
    <dgm:cxn modelId="{4932FF99-3953-49D1-9378-AEE9AD3F2A92}" type="presParOf" srcId="{A236F385-B1EF-4544-9B38-3642D453173A}" destId="{F4CEA7FB-0ABA-45E5-9D9A-ED76335FA85F}" srcOrd="3" destOrd="0" presId="urn:microsoft.com/office/officeart/2005/8/layout/process5"/>
    <dgm:cxn modelId="{70CDFE29-5837-4D98-B323-3640AC5488FB}" type="presParOf" srcId="{F4CEA7FB-0ABA-45E5-9D9A-ED76335FA85F}" destId="{5F499BBB-9AB2-4697-A7DF-FDE9F8F6434C}" srcOrd="0" destOrd="0" presId="urn:microsoft.com/office/officeart/2005/8/layout/process5"/>
    <dgm:cxn modelId="{CAF83BBF-36EA-4EFC-BC01-AABCA759870E}" type="presParOf" srcId="{A236F385-B1EF-4544-9B38-3642D453173A}" destId="{CEC71B60-99A7-4993-BB4E-241A0BFAFCB1}" srcOrd="4" destOrd="0" presId="urn:microsoft.com/office/officeart/2005/8/layout/process5"/>
    <dgm:cxn modelId="{9DBA4BBF-CB81-4B9A-AC51-765BF26B70DE}" type="presParOf" srcId="{A236F385-B1EF-4544-9B38-3642D453173A}" destId="{9DAD65EB-1D49-4F69-A360-F29AA1E52325}" srcOrd="5" destOrd="0" presId="urn:microsoft.com/office/officeart/2005/8/layout/process5"/>
    <dgm:cxn modelId="{90EB7DBB-4137-4EAB-A7E2-277D0CC0BA8D}" type="presParOf" srcId="{9DAD65EB-1D49-4F69-A360-F29AA1E52325}" destId="{260296BA-EB2D-492A-8EA2-CB792B1FF69C}" srcOrd="0" destOrd="0" presId="urn:microsoft.com/office/officeart/2005/8/layout/process5"/>
    <dgm:cxn modelId="{6EB5DAB1-1C2F-41A9-93A5-0E72D91260D2}" type="presParOf" srcId="{A236F385-B1EF-4544-9B38-3642D453173A}" destId="{FDEA0C0D-53D9-4137-A88B-4507E99C3378}" srcOrd="6" destOrd="0" presId="urn:microsoft.com/office/officeart/2005/8/layout/process5"/>
    <dgm:cxn modelId="{5A40F7ED-C672-408E-BC32-77A9F030601B}" type="presParOf" srcId="{A236F385-B1EF-4544-9B38-3642D453173A}" destId="{C30EA0A7-C721-47FE-A959-AF94C82B21F4}" srcOrd="7" destOrd="0" presId="urn:microsoft.com/office/officeart/2005/8/layout/process5"/>
    <dgm:cxn modelId="{7C982EA9-2676-4B31-9350-95E04C9C11FB}" type="presParOf" srcId="{C30EA0A7-C721-47FE-A959-AF94C82B21F4}" destId="{C35B005B-855F-4055-9D99-06D07A986378}" srcOrd="0" destOrd="0" presId="urn:microsoft.com/office/officeart/2005/8/layout/process5"/>
    <dgm:cxn modelId="{66D8D203-0286-4FF6-BDD7-08E562BEEC2C}" type="presParOf" srcId="{A236F385-B1EF-4544-9B38-3642D453173A}" destId="{952A6B48-FE66-428D-8AB8-63AFC5E2C3D8}" srcOrd="8" destOrd="0" presId="urn:microsoft.com/office/officeart/2005/8/layout/process5"/>
    <dgm:cxn modelId="{83EDCFC0-ACA1-47CD-AF8D-4AEBFE9E1A55}" type="presParOf" srcId="{A236F385-B1EF-4544-9B38-3642D453173A}" destId="{5492B165-778E-48DA-A0B5-1854A56AA9DC}" srcOrd="9" destOrd="0" presId="urn:microsoft.com/office/officeart/2005/8/layout/process5"/>
    <dgm:cxn modelId="{5D0F7B5A-C194-443C-9445-FF99A4EF75CE}" type="presParOf" srcId="{5492B165-778E-48DA-A0B5-1854A56AA9DC}" destId="{6E9C2A46-765F-428C-A227-DA596566E7D2}" srcOrd="0" destOrd="0" presId="urn:microsoft.com/office/officeart/2005/8/layout/process5"/>
    <dgm:cxn modelId="{69696135-BE57-457A-A9AE-604316AB0CB2}" type="presParOf" srcId="{A236F385-B1EF-4544-9B38-3642D453173A}" destId="{D664452F-75E2-42AA-B5A4-775462FD03BB}" srcOrd="10" destOrd="0" presId="urn:microsoft.com/office/officeart/2005/8/layout/process5"/>
    <dgm:cxn modelId="{11E18F15-22F5-40B7-A9B7-64DAA48DB046}" type="presParOf" srcId="{A236F385-B1EF-4544-9B38-3642D453173A}" destId="{762822C4-34BC-4740-BB2D-C3C26B4A7E08}" srcOrd="11" destOrd="0" presId="urn:microsoft.com/office/officeart/2005/8/layout/process5"/>
    <dgm:cxn modelId="{FE168772-4A1B-443D-A131-95900BDE3ECE}" type="presParOf" srcId="{762822C4-34BC-4740-BB2D-C3C26B4A7E08}" destId="{696201F9-5466-4D12-AC98-584DE4BEE460}" srcOrd="0" destOrd="0" presId="urn:microsoft.com/office/officeart/2005/8/layout/process5"/>
    <dgm:cxn modelId="{1DED7475-741E-417D-8644-8A0DF045906A}" type="presParOf" srcId="{A236F385-B1EF-4544-9B38-3642D453173A}" destId="{B3698CB6-DC08-4418-AB4F-201754ED1881}" srcOrd="12" destOrd="0" presId="urn:microsoft.com/office/officeart/2005/8/layout/process5"/>
    <dgm:cxn modelId="{939C49CF-E4C7-446F-BAEC-2C738B0945DC}" type="presParOf" srcId="{A236F385-B1EF-4544-9B38-3642D453173A}" destId="{85C639F5-2CA9-4266-9AE8-AA390D3479FA}" srcOrd="13" destOrd="0" presId="urn:microsoft.com/office/officeart/2005/8/layout/process5"/>
    <dgm:cxn modelId="{03C09AA9-DA98-4CFD-90FE-97E0E8961FA7}" type="presParOf" srcId="{85C639F5-2CA9-4266-9AE8-AA390D3479FA}" destId="{1E3D66D3-25D2-4CE8-A514-EA8C92580CEB}" srcOrd="0" destOrd="0" presId="urn:microsoft.com/office/officeart/2005/8/layout/process5"/>
    <dgm:cxn modelId="{2E94B444-01BD-4982-BB20-DDACC45DCEE6}" type="presParOf" srcId="{A236F385-B1EF-4544-9B38-3642D453173A}" destId="{516B49CE-B0CC-4D6C-B051-515C07A4E217}" srcOrd="14" destOrd="0" presId="urn:microsoft.com/office/officeart/2005/8/layout/process5"/>
    <dgm:cxn modelId="{EF6DCEDE-EEFA-4AAC-B344-426F63373CF6}" type="presParOf" srcId="{A236F385-B1EF-4544-9B38-3642D453173A}" destId="{5947475B-75AA-495E-9A6A-2271282933DE}" srcOrd="15" destOrd="0" presId="urn:microsoft.com/office/officeart/2005/8/layout/process5"/>
    <dgm:cxn modelId="{02767AF9-D9CA-43A4-A357-B89DBD948CC7}" type="presParOf" srcId="{5947475B-75AA-495E-9A6A-2271282933DE}" destId="{18AD220F-CC0D-4C51-86B7-103F28E70634}" srcOrd="0" destOrd="0" presId="urn:microsoft.com/office/officeart/2005/8/layout/process5"/>
    <dgm:cxn modelId="{6F544A57-DCF7-4DC3-9839-57D5EE001FD7}" type="presParOf" srcId="{A236F385-B1EF-4544-9B38-3642D453173A}" destId="{4F8F6B16-9145-47C8-884D-283605C0179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F6EF6B-21D1-422C-8716-9CD60E43245A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F82E06FC-9C4D-4A68-B755-68B7B9A2D293}">
      <dgm:prSet/>
      <dgm:spPr/>
      <dgm:t>
        <a:bodyPr/>
        <a:lstStyle/>
        <a:p>
          <a:r>
            <a:rPr lang="de-DE" b="0" i="0" err="1"/>
            <a:t>Commits</a:t>
          </a:r>
          <a:r>
            <a:rPr lang="de-DE" b="0" i="0"/>
            <a:t>, </a:t>
          </a:r>
          <a:r>
            <a:rPr lang="de-DE" b="0" i="0" err="1"/>
            <a:t>Issues</a:t>
          </a:r>
          <a:r>
            <a:rPr lang="de-DE" b="0" i="0"/>
            <a:t> und Comments in Präsens und in Englisch</a:t>
          </a:r>
          <a:endParaRPr lang="de-DE"/>
        </a:p>
      </dgm:t>
    </dgm:pt>
    <dgm:pt modelId="{AE271CF4-2267-4EB7-95FC-B35F86A10E98}" type="parTrans" cxnId="{26A155BD-4F7A-4018-8296-90E7228B850C}">
      <dgm:prSet/>
      <dgm:spPr/>
      <dgm:t>
        <a:bodyPr/>
        <a:lstStyle/>
        <a:p>
          <a:endParaRPr lang="de-DE"/>
        </a:p>
      </dgm:t>
    </dgm:pt>
    <dgm:pt modelId="{77C88395-A55B-40F9-9997-C36C7B731CD2}" type="sibTrans" cxnId="{26A155BD-4F7A-4018-8296-90E7228B850C}">
      <dgm:prSet/>
      <dgm:spPr/>
      <dgm:t>
        <a:bodyPr/>
        <a:lstStyle/>
        <a:p>
          <a:endParaRPr lang="de-DE"/>
        </a:p>
      </dgm:t>
    </dgm:pt>
    <dgm:pt modelId="{4505EB3F-07A9-4105-B2E5-A4E8A506273C}">
      <dgm:prSet/>
      <dgm:spPr/>
      <dgm:t>
        <a:bodyPr/>
        <a:lstStyle/>
        <a:p>
          <a:r>
            <a:rPr lang="de-DE" b="0" i="0"/>
            <a:t>Wiki wird auf Deutsch gehalten</a:t>
          </a:r>
          <a:endParaRPr lang="de-DE"/>
        </a:p>
      </dgm:t>
    </dgm:pt>
    <dgm:pt modelId="{E6F151D9-5B42-4590-B534-6C55F68F132F}" type="parTrans" cxnId="{2917A46E-C25C-47B3-8C7B-6B25AD565B5A}">
      <dgm:prSet/>
      <dgm:spPr/>
      <dgm:t>
        <a:bodyPr/>
        <a:lstStyle/>
        <a:p>
          <a:endParaRPr lang="de-DE"/>
        </a:p>
      </dgm:t>
    </dgm:pt>
    <dgm:pt modelId="{E1E10C8B-5EDA-4E57-85C7-46222C5D5C69}" type="sibTrans" cxnId="{2917A46E-C25C-47B3-8C7B-6B25AD565B5A}">
      <dgm:prSet/>
      <dgm:spPr/>
      <dgm:t>
        <a:bodyPr/>
        <a:lstStyle/>
        <a:p>
          <a:endParaRPr lang="de-DE"/>
        </a:p>
      </dgm:t>
    </dgm:pt>
    <dgm:pt modelId="{58834F72-CC08-48C9-B99A-09D0457B2794}">
      <dgm:prSet/>
      <dgm:spPr/>
      <dgm:t>
        <a:bodyPr/>
        <a:lstStyle/>
        <a:p>
          <a:r>
            <a:rPr lang="de-DE" b="0" i="0"/>
            <a:t>Labels für </a:t>
          </a:r>
          <a:r>
            <a:rPr lang="de-DE" b="0" i="0" err="1"/>
            <a:t>Issues</a:t>
          </a:r>
          <a:r>
            <a:rPr lang="de-DE" b="0" i="0"/>
            <a:t> und </a:t>
          </a:r>
          <a:r>
            <a:rPr lang="de-DE" b="0" i="0" err="1"/>
            <a:t>PR´s</a:t>
          </a:r>
          <a:r>
            <a:rPr lang="de-DE" b="0" i="0"/>
            <a:t> verwenden</a:t>
          </a:r>
          <a:endParaRPr lang="de-DE"/>
        </a:p>
      </dgm:t>
    </dgm:pt>
    <dgm:pt modelId="{6D39F700-FFAA-454E-80F2-631EE4CC8375}" type="parTrans" cxnId="{213878DC-A35D-4A46-995A-7D421E953F83}">
      <dgm:prSet/>
      <dgm:spPr/>
      <dgm:t>
        <a:bodyPr/>
        <a:lstStyle/>
        <a:p>
          <a:endParaRPr lang="de-DE"/>
        </a:p>
      </dgm:t>
    </dgm:pt>
    <dgm:pt modelId="{7A590EB0-6D83-4610-B4E2-7D138930381E}" type="sibTrans" cxnId="{213878DC-A35D-4A46-995A-7D421E953F83}">
      <dgm:prSet/>
      <dgm:spPr/>
      <dgm:t>
        <a:bodyPr/>
        <a:lstStyle/>
        <a:p>
          <a:endParaRPr lang="de-DE"/>
        </a:p>
      </dgm:t>
    </dgm:pt>
    <dgm:pt modelId="{0C2539EC-D4CB-4305-964A-D7B48FC2F078}">
      <dgm:prSet/>
      <dgm:spPr/>
      <dgm:t>
        <a:bodyPr/>
        <a:lstStyle/>
        <a:p>
          <a:r>
            <a:rPr lang="de-DE" b="0" i="0"/>
            <a:t>Dokumentations-Label bei Änderung der Doku</a:t>
          </a:r>
          <a:endParaRPr lang="de-DE"/>
        </a:p>
      </dgm:t>
    </dgm:pt>
    <dgm:pt modelId="{9B1DFEC6-DF62-4680-BE5B-A20D8DE2CAF7}" type="parTrans" cxnId="{56D06F04-8358-486F-94EE-05116DDF4DE6}">
      <dgm:prSet/>
      <dgm:spPr/>
      <dgm:t>
        <a:bodyPr/>
        <a:lstStyle/>
        <a:p>
          <a:endParaRPr lang="de-DE"/>
        </a:p>
      </dgm:t>
    </dgm:pt>
    <dgm:pt modelId="{DACE9A6B-48C9-4B88-BF55-F7DD5ED86FE5}" type="sibTrans" cxnId="{56D06F04-8358-486F-94EE-05116DDF4DE6}">
      <dgm:prSet/>
      <dgm:spPr/>
      <dgm:t>
        <a:bodyPr/>
        <a:lstStyle/>
        <a:p>
          <a:endParaRPr lang="de-DE"/>
        </a:p>
      </dgm:t>
    </dgm:pt>
    <dgm:pt modelId="{B0629B55-C26E-4041-8758-65F3091C4D99}">
      <dgm:prSet/>
      <dgm:spPr/>
      <dgm:t>
        <a:bodyPr/>
        <a:lstStyle/>
        <a:p>
          <a:r>
            <a:rPr lang="de-DE" b="0" i="0"/>
            <a:t>Beim PR stellen, erst den Main mergen</a:t>
          </a:r>
          <a:endParaRPr lang="de-DE"/>
        </a:p>
      </dgm:t>
    </dgm:pt>
    <dgm:pt modelId="{38B950FD-6BAE-41DD-ADA1-28ADB570C013}" type="parTrans" cxnId="{0AB147AD-E4F8-44DA-8E9B-E2444A953160}">
      <dgm:prSet/>
      <dgm:spPr/>
      <dgm:t>
        <a:bodyPr/>
        <a:lstStyle/>
        <a:p>
          <a:endParaRPr lang="de-DE"/>
        </a:p>
      </dgm:t>
    </dgm:pt>
    <dgm:pt modelId="{11557058-6238-472F-97F4-3946335ABEB1}" type="sibTrans" cxnId="{0AB147AD-E4F8-44DA-8E9B-E2444A953160}">
      <dgm:prSet/>
      <dgm:spPr/>
      <dgm:t>
        <a:bodyPr/>
        <a:lstStyle/>
        <a:p>
          <a:endParaRPr lang="de-DE"/>
        </a:p>
      </dgm:t>
    </dgm:pt>
    <dgm:pt modelId="{E6023C91-D1D2-4344-A7F5-F4BA46198EF7}">
      <dgm:prSet/>
      <dgm:spPr/>
      <dgm:t>
        <a:bodyPr/>
        <a:lstStyle/>
        <a:p>
          <a:r>
            <a:rPr lang="de-DE" b="0" i="0"/>
            <a:t>Dokumente werden im Docs Ordner abgelegt und im Wiki verlinkt</a:t>
          </a:r>
          <a:endParaRPr lang="de-DE"/>
        </a:p>
      </dgm:t>
    </dgm:pt>
    <dgm:pt modelId="{A4EE9C08-4910-4015-8249-B1BAF2A12AAF}" type="parTrans" cxnId="{6C971F98-A6B4-413D-B64B-5ED4D08EB0B4}">
      <dgm:prSet/>
      <dgm:spPr/>
      <dgm:t>
        <a:bodyPr/>
        <a:lstStyle/>
        <a:p>
          <a:endParaRPr lang="de-DE"/>
        </a:p>
      </dgm:t>
    </dgm:pt>
    <dgm:pt modelId="{D56330BD-1CCA-4B49-8903-669FC1F222AD}" type="sibTrans" cxnId="{6C971F98-A6B4-413D-B64B-5ED4D08EB0B4}">
      <dgm:prSet/>
      <dgm:spPr/>
      <dgm:t>
        <a:bodyPr/>
        <a:lstStyle/>
        <a:p>
          <a:endParaRPr lang="de-DE"/>
        </a:p>
      </dgm:t>
    </dgm:pt>
    <dgm:pt modelId="{327B8614-9C0E-49CC-8C5E-817E0026C9E1}">
      <dgm:prSet/>
      <dgm:spPr/>
      <dgm:t>
        <a:bodyPr/>
        <a:lstStyle/>
        <a:p>
          <a:r>
            <a:rPr lang="de-DE"/>
            <a:t>PR überprüfen mit Erstellen</a:t>
          </a:r>
        </a:p>
      </dgm:t>
    </dgm:pt>
    <dgm:pt modelId="{91BDF576-1B01-4686-BF23-9C29E5FBA7B6}" type="parTrans" cxnId="{4ECCC748-F4CD-439D-BB68-C2F0AF6927BA}">
      <dgm:prSet/>
      <dgm:spPr/>
      <dgm:t>
        <a:bodyPr/>
        <a:lstStyle/>
        <a:p>
          <a:endParaRPr lang="de-DE"/>
        </a:p>
      </dgm:t>
    </dgm:pt>
    <dgm:pt modelId="{61CCDB37-8A81-43B7-8C3C-72986F693C82}" type="sibTrans" cxnId="{4ECCC748-F4CD-439D-BB68-C2F0AF6927BA}">
      <dgm:prSet/>
      <dgm:spPr/>
      <dgm:t>
        <a:bodyPr/>
        <a:lstStyle/>
        <a:p>
          <a:endParaRPr lang="de-DE"/>
        </a:p>
      </dgm:t>
    </dgm:pt>
    <dgm:pt modelId="{EA9D3A70-C932-4D3A-AB0C-8CD1216D5011}" type="pres">
      <dgm:prSet presAssocID="{C8F6EF6B-21D1-422C-8716-9CD60E43245A}" presName="vert0" presStyleCnt="0">
        <dgm:presLayoutVars>
          <dgm:dir/>
          <dgm:animOne val="branch"/>
          <dgm:animLvl val="lvl"/>
        </dgm:presLayoutVars>
      </dgm:prSet>
      <dgm:spPr/>
    </dgm:pt>
    <dgm:pt modelId="{1A62DEBC-DFBC-4E9D-8C4C-892E203A7270}" type="pres">
      <dgm:prSet presAssocID="{F82E06FC-9C4D-4A68-B755-68B7B9A2D293}" presName="thickLine" presStyleLbl="alignNode1" presStyleIdx="0" presStyleCnt="7"/>
      <dgm:spPr/>
    </dgm:pt>
    <dgm:pt modelId="{C001ADB5-52C0-44BC-BCD8-81FD9CEDCBE3}" type="pres">
      <dgm:prSet presAssocID="{F82E06FC-9C4D-4A68-B755-68B7B9A2D293}" presName="horz1" presStyleCnt="0"/>
      <dgm:spPr/>
    </dgm:pt>
    <dgm:pt modelId="{8BCE7A1F-8C8E-4C53-9918-0942603C0265}" type="pres">
      <dgm:prSet presAssocID="{F82E06FC-9C4D-4A68-B755-68B7B9A2D293}" presName="tx1" presStyleLbl="revTx" presStyleIdx="0" presStyleCnt="7"/>
      <dgm:spPr/>
    </dgm:pt>
    <dgm:pt modelId="{218CD67E-DD76-4749-BD2E-6D1019B74D4E}" type="pres">
      <dgm:prSet presAssocID="{F82E06FC-9C4D-4A68-B755-68B7B9A2D293}" presName="vert1" presStyleCnt="0"/>
      <dgm:spPr/>
    </dgm:pt>
    <dgm:pt modelId="{DDC7A343-F705-4BCC-98E4-34535D890879}" type="pres">
      <dgm:prSet presAssocID="{4505EB3F-07A9-4105-B2E5-A4E8A506273C}" presName="thickLine" presStyleLbl="alignNode1" presStyleIdx="1" presStyleCnt="7"/>
      <dgm:spPr/>
    </dgm:pt>
    <dgm:pt modelId="{7DBF71F9-EE8D-4940-976D-E4782FCE13C1}" type="pres">
      <dgm:prSet presAssocID="{4505EB3F-07A9-4105-B2E5-A4E8A506273C}" presName="horz1" presStyleCnt="0"/>
      <dgm:spPr/>
    </dgm:pt>
    <dgm:pt modelId="{42914048-61EA-4B01-80A8-B08F27991855}" type="pres">
      <dgm:prSet presAssocID="{4505EB3F-07A9-4105-B2E5-A4E8A506273C}" presName="tx1" presStyleLbl="revTx" presStyleIdx="1" presStyleCnt="7"/>
      <dgm:spPr/>
    </dgm:pt>
    <dgm:pt modelId="{3418F8C0-E703-4AC8-9681-68DF4F9EDEE1}" type="pres">
      <dgm:prSet presAssocID="{4505EB3F-07A9-4105-B2E5-A4E8A506273C}" presName="vert1" presStyleCnt="0"/>
      <dgm:spPr/>
    </dgm:pt>
    <dgm:pt modelId="{23CEC48C-2BF7-4D4D-A328-AEB9D736B1AA}" type="pres">
      <dgm:prSet presAssocID="{58834F72-CC08-48C9-B99A-09D0457B2794}" presName="thickLine" presStyleLbl="alignNode1" presStyleIdx="2" presStyleCnt="7"/>
      <dgm:spPr/>
    </dgm:pt>
    <dgm:pt modelId="{B6F61E9D-864C-4B7C-B5D1-080ABE3B30AD}" type="pres">
      <dgm:prSet presAssocID="{58834F72-CC08-48C9-B99A-09D0457B2794}" presName="horz1" presStyleCnt="0"/>
      <dgm:spPr/>
    </dgm:pt>
    <dgm:pt modelId="{80556104-60EE-442D-B28E-EB24A42438A7}" type="pres">
      <dgm:prSet presAssocID="{58834F72-CC08-48C9-B99A-09D0457B2794}" presName="tx1" presStyleLbl="revTx" presStyleIdx="2" presStyleCnt="7"/>
      <dgm:spPr/>
    </dgm:pt>
    <dgm:pt modelId="{D98EA573-CE4D-47D4-9B87-2D4839F11454}" type="pres">
      <dgm:prSet presAssocID="{58834F72-CC08-48C9-B99A-09D0457B2794}" presName="vert1" presStyleCnt="0"/>
      <dgm:spPr/>
    </dgm:pt>
    <dgm:pt modelId="{2E451918-5E96-4914-8DE4-8B8282B7C61C}" type="pres">
      <dgm:prSet presAssocID="{0C2539EC-D4CB-4305-964A-D7B48FC2F078}" presName="thickLine" presStyleLbl="alignNode1" presStyleIdx="3" presStyleCnt="7"/>
      <dgm:spPr/>
    </dgm:pt>
    <dgm:pt modelId="{4F3EFB4E-3D69-4250-8A08-72F481911822}" type="pres">
      <dgm:prSet presAssocID="{0C2539EC-D4CB-4305-964A-D7B48FC2F078}" presName="horz1" presStyleCnt="0"/>
      <dgm:spPr/>
    </dgm:pt>
    <dgm:pt modelId="{9EFC6570-0820-48DD-B2FC-D1AC17CE3BF7}" type="pres">
      <dgm:prSet presAssocID="{0C2539EC-D4CB-4305-964A-D7B48FC2F078}" presName="tx1" presStyleLbl="revTx" presStyleIdx="3" presStyleCnt="7"/>
      <dgm:spPr/>
    </dgm:pt>
    <dgm:pt modelId="{7F7FB09B-8848-4330-B03C-01EA593ABAB3}" type="pres">
      <dgm:prSet presAssocID="{0C2539EC-D4CB-4305-964A-D7B48FC2F078}" presName="vert1" presStyleCnt="0"/>
      <dgm:spPr/>
    </dgm:pt>
    <dgm:pt modelId="{6428B912-8B92-4A45-8B68-FB053D0DCB1F}" type="pres">
      <dgm:prSet presAssocID="{B0629B55-C26E-4041-8758-65F3091C4D99}" presName="thickLine" presStyleLbl="alignNode1" presStyleIdx="4" presStyleCnt="7"/>
      <dgm:spPr/>
    </dgm:pt>
    <dgm:pt modelId="{C7787D24-BE79-426D-843C-5B08B3D98115}" type="pres">
      <dgm:prSet presAssocID="{B0629B55-C26E-4041-8758-65F3091C4D99}" presName="horz1" presStyleCnt="0"/>
      <dgm:spPr/>
    </dgm:pt>
    <dgm:pt modelId="{F0FDAA67-ABD5-4ABE-9707-E895D308428A}" type="pres">
      <dgm:prSet presAssocID="{B0629B55-C26E-4041-8758-65F3091C4D99}" presName="tx1" presStyleLbl="revTx" presStyleIdx="4" presStyleCnt="7"/>
      <dgm:spPr/>
    </dgm:pt>
    <dgm:pt modelId="{5099154B-F86B-4321-A138-E392A664CEC2}" type="pres">
      <dgm:prSet presAssocID="{B0629B55-C26E-4041-8758-65F3091C4D99}" presName="vert1" presStyleCnt="0"/>
      <dgm:spPr/>
    </dgm:pt>
    <dgm:pt modelId="{D967F818-3AE3-4FF1-914C-3F5EEDB8A29C}" type="pres">
      <dgm:prSet presAssocID="{E6023C91-D1D2-4344-A7F5-F4BA46198EF7}" presName="thickLine" presStyleLbl="alignNode1" presStyleIdx="5" presStyleCnt="7"/>
      <dgm:spPr/>
    </dgm:pt>
    <dgm:pt modelId="{DFCAC4FD-8C12-41AD-A0E1-AB678802930A}" type="pres">
      <dgm:prSet presAssocID="{E6023C91-D1D2-4344-A7F5-F4BA46198EF7}" presName="horz1" presStyleCnt="0"/>
      <dgm:spPr/>
    </dgm:pt>
    <dgm:pt modelId="{DEFA05D3-7767-4BB2-80E3-FB8B7643DB53}" type="pres">
      <dgm:prSet presAssocID="{E6023C91-D1D2-4344-A7F5-F4BA46198EF7}" presName="tx1" presStyleLbl="revTx" presStyleIdx="5" presStyleCnt="7"/>
      <dgm:spPr/>
    </dgm:pt>
    <dgm:pt modelId="{DFC7B1B6-9B76-414A-9908-1FDBF170B490}" type="pres">
      <dgm:prSet presAssocID="{E6023C91-D1D2-4344-A7F5-F4BA46198EF7}" presName="vert1" presStyleCnt="0"/>
      <dgm:spPr/>
    </dgm:pt>
    <dgm:pt modelId="{4D5821A6-E3F0-4247-BA59-B6882F7248F4}" type="pres">
      <dgm:prSet presAssocID="{327B8614-9C0E-49CC-8C5E-817E0026C9E1}" presName="thickLine" presStyleLbl="alignNode1" presStyleIdx="6" presStyleCnt="7"/>
      <dgm:spPr/>
    </dgm:pt>
    <dgm:pt modelId="{5A640F41-4AFB-4052-9EF1-E8247A31EFD0}" type="pres">
      <dgm:prSet presAssocID="{327B8614-9C0E-49CC-8C5E-817E0026C9E1}" presName="horz1" presStyleCnt="0"/>
      <dgm:spPr/>
    </dgm:pt>
    <dgm:pt modelId="{C169413E-A8FD-4B6F-BF40-D5262BA3573B}" type="pres">
      <dgm:prSet presAssocID="{327B8614-9C0E-49CC-8C5E-817E0026C9E1}" presName="tx1" presStyleLbl="revTx" presStyleIdx="6" presStyleCnt="7"/>
      <dgm:spPr/>
    </dgm:pt>
    <dgm:pt modelId="{6473CD52-C369-4A77-9FE7-0882CE4E12D6}" type="pres">
      <dgm:prSet presAssocID="{327B8614-9C0E-49CC-8C5E-817E0026C9E1}" presName="vert1" presStyleCnt="0"/>
      <dgm:spPr/>
    </dgm:pt>
  </dgm:ptLst>
  <dgm:cxnLst>
    <dgm:cxn modelId="{C66EF703-3156-44AB-AEE3-630A6F0933A4}" type="presOf" srcId="{F82E06FC-9C4D-4A68-B755-68B7B9A2D293}" destId="{8BCE7A1F-8C8E-4C53-9918-0942603C0265}" srcOrd="0" destOrd="0" presId="urn:microsoft.com/office/officeart/2008/layout/LinedList"/>
    <dgm:cxn modelId="{56D06F04-8358-486F-94EE-05116DDF4DE6}" srcId="{C8F6EF6B-21D1-422C-8716-9CD60E43245A}" destId="{0C2539EC-D4CB-4305-964A-D7B48FC2F078}" srcOrd="3" destOrd="0" parTransId="{9B1DFEC6-DF62-4680-BE5B-A20D8DE2CAF7}" sibTransId="{DACE9A6B-48C9-4B88-BF55-F7DD5ED86FE5}"/>
    <dgm:cxn modelId="{9F248240-5ABE-44CC-B38E-C1879D79359D}" type="presOf" srcId="{C8F6EF6B-21D1-422C-8716-9CD60E43245A}" destId="{EA9D3A70-C932-4D3A-AB0C-8CD1216D5011}" srcOrd="0" destOrd="0" presId="urn:microsoft.com/office/officeart/2008/layout/LinedList"/>
    <dgm:cxn modelId="{85076042-7040-41C4-9D4E-7A2A7BB20882}" type="presOf" srcId="{4505EB3F-07A9-4105-B2E5-A4E8A506273C}" destId="{42914048-61EA-4B01-80A8-B08F27991855}" srcOrd="0" destOrd="0" presId="urn:microsoft.com/office/officeart/2008/layout/LinedList"/>
    <dgm:cxn modelId="{4ECCC748-F4CD-439D-BB68-C2F0AF6927BA}" srcId="{C8F6EF6B-21D1-422C-8716-9CD60E43245A}" destId="{327B8614-9C0E-49CC-8C5E-817E0026C9E1}" srcOrd="6" destOrd="0" parTransId="{91BDF576-1B01-4686-BF23-9C29E5FBA7B6}" sibTransId="{61CCDB37-8A81-43B7-8C3C-72986F693C82}"/>
    <dgm:cxn modelId="{2917A46E-C25C-47B3-8C7B-6B25AD565B5A}" srcId="{C8F6EF6B-21D1-422C-8716-9CD60E43245A}" destId="{4505EB3F-07A9-4105-B2E5-A4E8A506273C}" srcOrd="1" destOrd="0" parTransId="{E6F151D9-5B42-4590-B534-6C55F68F132F}" sibTransId="{E1E10C8B-5EDA-4E57-85C7-46222C5D5C69}"/>
    <dgm:cxn modelId="{530BC473-9D3D-4FD8-876D-14192283CF40}" type="presOf" srcId="{0C2539EC-D4CB-4305-964A-D7B48FC2F078}" destId="{9EFC6570-0820-48DD-B2FC-D1AC17CE3BF7}" srcOrd="0" destOrd="0" presId="urn:microsoft.com/office/officeart/2008/layout/LinedList"/>
    <dgm:cxn modelId="{867B0D90-8190-4D0B-B5E4-2E8DAFFCFCD7}" type="presOf" srcId="{B0629B55-C26E-4041-8758-65F3091C4D99}" destId="{F0FDAA67-ABD5-4ABE-9707-E895D308428A}" srcOrd="0" destOrd="0" presId="urn:microsoft.com/office/officeart/2008/layout/LinedList"/>
    <dgm:cxn modelId="{6C971F98-A6B4-413D-B64B-5ED4D08EB0B4}" srcId="{C8F6EF6B-21D1-422C-8716-9CD60E43245A}" destId="{E6023C91-D1D2-4344-A7F5-F4BA46198EF7}" srcOrd="5" destOrd="0" parTransId="{A4EE9C08-4910-4015-8249-B1BAF2A12AAF}" sibTransId="{D56330BD-1CCA-4B49-8903-669FC1F222AD}"/>
    <dgm:cxn modelId="{0AB147AD-E4F8-44DA-8E9B-E2444A953160}" srcId="{C8F6EF6B-21D1-422C-8716-9CD60E43245A}" destId="{B0629B55-C26E-4041-8758-65F3091C4D99}" srcOrd="4" destOrd="0" parTransId="{38B950FD-6BAE-41DD-ADA1-28ADB570C013}" sibTransId="{11557058-6238-472F-97F4-3946335ABEB1}"/>
    <dgm:cxn modelId="{26A155BD-4F7A-4018-8296-90E7228B850C}" srcId="{C8F6EF6B-21D1-422C-8716-9CD60E43245A}" destId="{F82E06FC-9C4D-4A68-B755-68B7B9A2D293}" srcOrd="0" destOrd="0" parTransId="{AE271CF4-2267-4EB7-95FC-B35F86A10E98}" sibTransId="{77C88395-A55B-40F9-9997-C36C7B731CD2}"/>
    <dgm:cxn modelId="{E52EA8C7-7F48-449D-ADC4-A3E5B1A6E0D5}" type="presOf" srcId="{327B8614-9C0E-49CC-8C5E-817E0026C9E1}" destId="{C169413E-A8FD-4B6F-BF40-D5262BA3573B}" srcOrd="0" destOrd="0" presId="urn:microsoft.com/office/officeart/2008/layout/LinedList"/>
    <dgm:cxn modelId="{53EA5ADB-82AD-4B5F-BDFE-D18AAF2CA17F}" type="presOf" srcId="{58834F72-CC08-48C9-B99A-09D0457B2794}" destId="{80556104-60EE-442D-B28E-EB24A42438A7}" srcOrd="0" destOrd="0" presId="urn:microsoft.com/office/officeart/2008/layout/LinedList"/>
    <dgm:cxn modelId="{213878DC-A35D-4A46-995A-7D421E953F83}" srcId="{C8F6EF6B-21D1-422C-8716-9CD60E43245A}" destId="{58834F72-CC08-48C9-B99A-09D0457B2794}" srcOrd="2" destOrd="0" parTransId="{6D39F700-FFAA-454E-80F2-631EE4CC8375}" sibTransId="{7A590EB0-6D83-4610-B4E2-7D138930381E}"/>
    <dgm:cxn modelId="{58F40BE6-CE21-4ECC-A3B2-7868912F59EC}" type="presOf" srcId="{E6023C91-D1D2-4344-A7F5-F4BA46198EF7}" destId="{DEFA05D3-7767-4BB2-80E3-FB8B7643DB53}" srcOrd="0" destOrd="0" presId="urn:microsoft.com/office/officeart/2008/layout/LinedList"/>
    <dgm:cxn modelId="{F5EAFA54-2EBD-45BE-AC02-9C8EE0F177EF}" type="presParOf" srcId="{EA9D3A70-C932-4D3A-AB0C-8CD1216D5011}" destId="{1A62DEBC-DFBC-4E9D-8C4C-892E203A7270}" srcOrd="0" destOrd="0" presId="urn:microsoft.com/office/officeart/2008/layout/LinedList"/>
    <dgm:cxn modelId="{7921AD00-34C1-4AD0-84EC-469B62E495F4}" type="presParOf" srcId="{EA9D3A70-C932-4D3A-AB0C-8CD1216D5011}" destId="{C001ADB5-52C0-44BC-BCD8-81FD9CEDCBE3}" srcOrd="1" destOrd="0" presId="urn:microsoft.com/office/officeart/2008/layout/LinedList"/>
    <dgm:cxn modelId="{07590A44-195E-4967-8520-20F9B780E31F}" type="presParOf" srcId="{C001ADB5-52C0-44BC-BCD8-81FD9CEDCBE3}" destId="{8BCE7A1F-8C8E-4C53-9918-0942603C0265}" srcOrd="0" destOrd="0" presId="urn:microsoft.com/office/officeart/2008/layout/LinedList"/>
    <dgm:cxn modelId="{0458C3FA-16DE-4879-B35A-6E7FA35A1569}" type="presParOf" srcId="{C001ADB5-52C0-44BC-BCD8-81FD9CEDCBE3}" destId="{218CD67E-DD76-4749-BD2E-6D1019B74D4E}" srcOrd="1" destOrd="0" presId="urn:microsoft.com/office/officeart/2008/layout/LinedList"/>
    <dgm:cxn modelId="{BC82D80C-DFB7-44BF-8118-28F87DBD1CD9}" type="presParOf" srcId="{EA9D3A70-C932-4D3A-AB0C-8CD1216D5011}" destId="{DDC7A343-F705-4BCC-98E4-34535D890879}" srcOrd="2" destOrd="0" presId="urn:microsoft.com/office/officeart/2008/layout/LinedList"/>
    <dgm:cxn modelId="{1C7939CC-FCF1-4169-B60E-97E78CA48C53}" type="presParOf" srcId="{EA9D3A70-C932-4D3A-AB0C-8CD1216D5011}" destId="{7DBF71F9-EE8D-4940-976D-E4782FCE13C1}" srcOrd="3" destOrd="0" presId="urn:microsoft.com/office/officeart/2008/layout/LinedList"/>
    <dgm:cxn modelId="{E4AEA790-107C-4624-BDD2-15515299350C}" type="presParOf" srcId="{7DBF71F9-EE8D-4940-976D-E4782FCE13C1}" destId="{42914048-61EA-4B01-80A8-B08F27991855}" srcOrd="0" destOrd="0" presId="urn:microsoft.com/office/officeart/2008/layout/LinedList"/>
    <dgm:cxn modelId="{6CD06740-517F-46F6-88EC-62AFFC5315C5}" type="presParOf" srcId="{7DBF71F9-EE8D-4940-976D-E4782FCE13C1}" destId="{3418F8C0-E703-4AC8-9681-68DF4F9EDEE1}" srcOrd="1" destOrd="0" presId="urn:microsoft.com/office/officeart/2008/layout/LinedList"/>
    <dgm:cxn modelId="{3901C74B-D97E-4D61-8600-B0ACDD002B83}" type="presParOf" srcId="{EA9D3A70-C932-4D3A-AB0C-8CD1216D5011}" destId="{23CEC48C-2BF7-4D4D-A328-AEB9D736B1AA}" srcOrd="4" destOrd="0" presId="urn:microsoft.com/office/officeart/2008/layout/LinedList"/>
    <dgm:cxn modelId="{B5EB919B-4822-4831-8D74-56DE848E46DF}" type="presParOf" srcId="{EA9D3A70-C932-4D3A-AB0C-8CD1216D5011}" destId="{B6F61E9D-864C-4B7C-B5D1-080ABE3B30AD}" srcOrd="5" destOrd="0" presId="urn:microsoft.com/office/officeart/2008/layout/LinedList"/>
    <dgm:cxn modelId="{86131AF4-CA20-496A-8483-42CB12CFB62A}" type="presParOf" srcId="{B6F61E9D-864C-4B7C-B5D1-080ABE3B30AD}" destId="{80556104-60EE-442D-B28E-EB24A42438A7}" srcOrd="0" destOrd="0" presId="urn:microsoft.com/office/officeart/2008/layout/LinedList"/>
    <dgm:cxn modelId="{1D37505C-E1B9-4932-BA84-233FA9144DE9}" type="presParOf" srcId="{B6F61E9D-864C-4B7C-B5D1-080ABE3B30AD}" destId="{D98EA573-CE4D-47D4-9B87-2D4839F11454}" srcOrd="1" destOrd="0" presId="urn:microsoft.com/office/officeart/2008/layout/LinedList"/>
    <dgm:cxn modelId="{F739E34D-623F-4476-9FC8-F2C3B8EBA02A}" type="presParOf" srcId="{EA9D3A70-C932-4D3A-AB0C-8CD1216D5011}" destId="{2E451918-5E96-4914-8DE4-8B8282B7C61C}" srcOrd="6" destOrd="0" presId="urn:microsoft.com/office/officeart/2008/layout/LinedList"/>
    <dgm:cxn modelId="{13034E05-90CC-493F-8007-BE0B53C0EA93}" type="presParOf" srcId="{EA9D3A70-C932-4D3A-AB0C-8CD1216D5011}" destId="{4F3EFB4E-3D69-4250-8A08-72F481911822}" srcOrd="7" destOrd="0" presId="urn:microsoft.com/office/officeart/2008/layout/LinedList"/>
    <dgm:cxn modelId="{37715AA7-7B2C-4AA4-A2F9-46352C2B3A0C}" type="presParOf" srcId="{4F3EFB4E-3D69-4250-8A08-72F481911822}" destId="{9EFC6570-0820-48DD-B2FC-D1AC17CE3BF7}" srcOrd="0" destOrd="0" presId="urn:microsoft.com/office/officeart/2008/layout/LinedList"/>
    <dgm:cxn modelId="{7C89C7BB-1996-43FD-A217-3491D6DA9106}" type="presParOf" srcId="{4F3EFB4E-3D69-4250-8A08-72F481911822}" destId="{7F7FB09B-8848-4330-B03C-01EA593ABAB3}" srcOrd="1" destOrd="0" presId="urn:microsoft.com/office/officeart/2008/layout/LinedList"/>
    <dgm:cxn modelId="{B7D8C9F7-A63D-4531-8BCA-15473E932E19}" type="presParOf" srcId="{EA9D3A70-C932-4D3A-AB0C-8CD1216D5011}" destId="{6428B912-8B92-4A45-8B68-FB053D0DCB1F}" srcOrd="8" destOrd="0" presId="urn:microsoft.com/office/officeart/2008/layout/LinedList"/>
    <dgm:cxn modelId="{C5B022DF-1F85-4647-A58E-7E73E0753810}" type="presParOf" srcId="{EA9D3A70-C932-4D3A-AB0C-8CD1216D5011}" destId="{C7787D24-BE79-426D-843C-5B08B3D98115}" srcOrd="9" destOrd="0" presId="urn:microsoft.com/office/officeart/2008/layout/LinedList"/>
    <dgm:cxn modelId="{697D78E8-F548-404B-BD48-9203E78F40F5}" type="presParOf" srcId="{C7787D24-BE79-426D-843C-5B08B3D98115}" destId="{F0FDAA67-ABD5-4ABE-9707-E895D308428A}" srcOrd="0" destOrd="0" presId="urn:microsoft.com/office/officeart/2008/layout/LinedList"/>
    <dgm:cxn modelId="{54BA9902-7D80-42C7-901D-124F184957EB}" type="presParOf" srcId="{C7787D24-BE79-426D-843C-5B08B3D98115}" destId="{5099154B-F86B-4321-A138-E392A664CEC2}" srcOrd="1" destOrd="0" presId="urn:microsoft.com/office/officeart/2008/layout/LinedList"/>
    <dgm:cxn modelId="{4DA3274C-155C-4B33-AA68-13AD2659FD98}" type="presParOf" srcId="{EA9D3A70-C932-4D3A-AB0C-8CD1216D5011}" destId="{D967F818-3AE3-4FF1-914C-3F5EEDB8A29C}" srcOrd="10" destOrd="0" presId="urn:microsoft.com/office/officeart/2008/layout/LinedList"/>
    <dgm:cxn modelId="{CE700E94-2580-4293-9514-D7F224CD6AAC}" type="presParOf" srcId="{EA9D3A70-C932-4D3A-AB0C-8CD1216D5011}" destId="{DFCAC4FD-8C12-41AD-A0E1-AB678802930A}" srcOrd="11" destOrd="0" presId="urn:microsoft.com/office/officeart/2008/layout/LinedList"/>
    <dgm:cxn modelId="{AE0D2559-0AF8-4136-97E7-6B90B4CD92E2}" type="presParOf" srcId="{DFCAC4FD-8C12-41AD-A0E1-AB678802930A}" destId="{DEFA05D3-7767-4BB2-80E3-FB8B7643DB53}" srcOrd="0" destOrd="0" presId="urn:microsoft.com/office/officeart/2008/layout/LinedList"/>
    <dgm:cxn modelId="{FC43B82E-C8AD-464F-9F49-4EB38FB5D65B}" type="presParOf" srcId="{DFCAC4FD-8C12-41AD-A0E1-AB678802930A}" destId="{DFC7B1B6-9B76-414A-9908-1FDBF170B490}" srcOrd="1" destOrd="0" presId="urn:microsoft.com/office/officeart/2008/layout/LinedList"/>
    <dgm:cxn modelId="{50AFC6B9-D1B7-45A8-9EA1-09DA3F2AB820}" type="presParOf" srcId="{EA9D3A70-C932-4D3A-AB0C-8CD1216D5011}" destId="{4D5821A6-E3F0-4247-BA59-B6882F7248F4}" srcOrd="12" destOrd="0" presId="urn:microsoft.com/office/officeart/2008/layout/LinedList"/>
    <dgm:cxn modelId="{D130EBAC-471E-4001-B029-0D5927B45217}" type="presParOf" srcId="{EA9D3A70-C932-4D3A-AB0C-8CD1216D5011}" destId="{5A640F41-4AFB-4052-9EF1-E8247A31EFD0}" srcOrd="13" destOrd="0" presId="urn:microsoft.com/office/officeart/2008/layout/LinedList"/>
    <dgm:cxn modelId="{091C7F87-39FD-48B4-B247-365278E9D003}" type="presParOf" srcId="{5A640F41-4AFB-4052-9EF1-E8247A31EFD0}" destId="{C169413E-A8FD-4B6F-BF40-D5262BA3573B}" srcOrd="0" destOrd="0" presId="urn:microsoft.com/office/officeart/2008/layout/LinedList"/>
    <dgm:cxn modelId="{EC2C042E-B068-4346-874E-64C05F4AF465}" type="presParOf" srcId="{5A640F41-4AFB-4052-9EF1-E8247A31EFD0}" destId="{6473CD52-C369-4A77-9FE7-0882CE4E12D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70C4D5E-0886-4632-B068-5AF874E35D96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EDBF71A-78E2-4371-84C6-A241A818D02C}">
      <dgm:prSet/>
      <dgm:spPr/>
      <dgm:t>
        <a:bodyPr/>
        <a:lstStyle/>
        <a:p>
          <a:r>
            <a:rPr lang="de-DE" b="1" i="0"/>
            <a:t>Programmieraufgaben</a:t>
          </a:r>
          <a:endParaRPr lang="de-DE"/>
        </a:p>
      </dgm:t>
    </dgm:pt>
    <dgm:pt modelId="{7E25F75C-B0F2-4001-AEDC-50D3BFDC977B}" type="parTrans" cxnId="{4FCD0D37-FF6A-4634-A37F-A69C6D66D38C}">
      <dgm:prSet/>
      <dgm:spPr/>
      <dgm:t>
        <a:bodyPr/>
        <a:lstStyle/>
        <a:p>
          <a:endParaRPr lang="de-DE"/>
        </a:p>
      </dgm:t>
    </dgm:pt>
    <dgm:pt modelId="{158210B8-ED8C-4A55-A21E-9D15454762CA}" type="sibTrans" cxnId="{4FCD0D37-FF6A-4634-A37F-A69C6D66D38C}">
      <dgm:prSet/>
      <dgm:spPr/>
      <dgm:t>
        <a:bodyPr/>
        <a:lstStyle/>
        <a:p>
          <a:endParaRPr lang="de-DE"/>
        </a:p>
      </dgm:t>
    </dgm:pt>
    <dgm:pt modelId="{5A4531D8-F9EE-4DC1-BCC5-52B68739EAD3}">
      <dgm:prSet/>
      <dgm:spPr/>
      <dgm:t>
        <a:bodyPr/>
        <a:lstStyle/>
        <a:p>
          <a:r>
            <a:rPr lang="de-DE" b="0" i="0"/>
            <a:t>Wähle ein freies Ticket in Jira und trage dich als </a:t>
          </a:r>
          <a:r>
            <a:rPr lang="de-DE" b="1" i="0"/>
            <a:t>Bearbeiter</a:t>
          </a:r>
          <a:r>
            <a:rPr lang="de-DE" b="0" i="0"/>
            <a:t> ein.</a:t>
          </a:r>
          <a:endParaRPr lang="de-DE"/>
        </a:p>
      </dgm:t>
    </dgm:pt>
    <dgm:pt modelId="{FEA1B4A0-EFF6-40E4-A31B-8182E37783B2}" type="parTrans" cxnId="{69D6FD44-E834-4CA7-AA07-3EA793B1EA83}">
      <dgm:prSet/>
      <dgm:spPr/>
      <dgm:t>
        <a:bodyPr/>
        <a:lstStyle/>
        <a:p>
          <a:endParaRPr lang="de-DE"/>
        </a:p>
      </dgm:t>
    </dgm:pt>
    <dgm:pt modelId="{2288A8CC-2DB9-44EB-B33D-62094BCF5918}" type="sibTrans" cxnId="{69D6FD44-E834-4CA7-AA07-3EA793B1EA83}">
      <dgm:prSet/>
      <dgm:spPr/>
      <dgm:t>
        <a:bodyPr/>
        <a:lstStyle/>
        <a:p>
          <a:endParaRPr lang="de-DE"/>
        </a:p>
      </dgm:t>
    </dgm:pt>
    <dgm:pt modelId="{1BC58436-94F8-4D62-A3BA-99F189D9C0FD}">
      <dgm:prSet/>
      <dgm:spPr/>
      <dgm:t>
        <a:bodyPr/>
        <a:lstStyle/>
        <a:p>
          <a:r>
            <a:rPr lang="de-DE" b="0" i="0"/>
            <a:t>Stelle das Ticket auf "</a:t>
          </a:r>
          <a:r>
            <a:rPr lang="de-DE" b="1" i="0"/>
            <a:t>IN PROGRESS</a:t>
          </a:r>
          <a:r>
            <a:rPr lang="de-DE" b="0" i="0"/>
            <a:t>".</a:t>
          </a:r>
          <a:endParaRPr lang="de-DE"/>
        </a:p>
      </dgm:t>
    </dgm:pt>
    <dgm:pt modelId="{1507EAD6-2723-4EBF-BD0C-B3B60B5A53B4}" type="parTrans" cxnId="{368A2B0A-57DF-4A07-9E98-3B4113D053AE}">
      <dgm:prSet/>
      <dgm:spPr/>
      <dgm:t>
        <a:bodyPr/>
        <a:lstStyle/>
        <a:p>
          <a:endParaRPr lang="de-DE"/>
        </a:p>
      </dgm:t>
    </dgm:pt>
    <dgm:pt modelId="{EC992728-E769-4B73-A136-25F402AC3009}" type="sibTrans" cxnId="{368A2B0A-57DF-4A07-9E98-3B4113D053AE}">
      <dgm:prSet/>
      <dgm:spPr/>
      <dgm:t>
        <a:bodyPr/>
        <a:lstStyle/>
        <a:p>
          <a:endParaRPr lang="de-DE"/>
        </a:p>
      </dgm:t>
    </dgm:pt>
    <dgm:pt modelId="{B6AA5A20-6F78-4B6E-AD56-6E1F307CF34E}">
      <dgm:prSet/>
      <dgm:spPr/>
      <dgm:t>
        <a:bodyPr/>
        <a:lstStyle/>
        <a:p>
          <a:r>
            <a:rPr lang="de-DE" b="0" i="0"/>
            <a:t>Erstelle ein </a:t>
          </a:r>
          <a:r>
            <a:rPr lang="de-DE" b="1" i="0"/>
            <a:t>passendes</a:t>
          </a:r>
          <a:r>
            <a:rPr lang="de-DE" b="0" i="0"/>
            <a:t> Ticket in Git mit den passenden Labels und definiere ggf. </a:t>
          </a:r>
          <a:r>
            <a:rPr lang="de-DE" b="1" i="0"/>
            <a:t>mehrere Unterpunkte</a:t>
          </a:r>
          <a:r>
            <a:rPr lang="de-DE" b="0" i="0"/>
            <a:t> die umgesetzt werden müssen, damit das Ticket erfüllt ist.</a:t>
          </a:r>
          <a:endParaRPr lang="de-DE"/>
        </a:p>
      </dgm:t>
    </dgm:pt>
    <dgm:pt modelId="{4DCD38C5-976F-4D6B-B5D6-599E9371A0FD}" type="parTrans" cxnId="{14A32330-6B2B-41B5-8BF2-C93F9B4B9C33}">
      <dgm:prSet/>
      <dgm:spPr/>
      <dgm:t>
        <a:bodyPr/>
        <a:lstStyle/>
        <a:p>
          <a:endParaRPr lang="de-DE"/>
        </a:p>
      </dgm:t>
    </dgm:pt>
    <dgm:pt modelId="{5370CE0D-152E-4C58-94AE-99D82EC4A468}" type="sibTrans" cxnId="{14A32330-6B2B-41B5-8BF2-C93F9B4B9C33}">
      <dgm:prSet/>
      <dgm:spPr/>
      <dgm:t>
        <a:bodyPr/>
        <a:lstStyle/>
        <a:p>
          <a:endParaRPr lang="de-DE"/>
        </a:p>
      </dgm:t>
    </dgm:pt>
    <dgm:pt modelId="{AEC432ED-E32E-4731-8660-7EE204BC800E}">
      <dgm:prSet/>
      <dgm:spPr/>
      <dgm:t>
        <a:bodyPr/>
        <a:lstStyle/>
        <a:p>
          <a:r>
            <a:rPr lang="de-DE" b="0" i="0"/>
            <a:t>Wichtig: Erstelle eine </a:t>
          </a:r>
          <a:r>
            <a:rPr lang="de-DE" b="1" i="1"/>
            <a:t>neue</a:t>
          </a:r>
          <a:r>
            <a:rPr lang="de-DE" b="0" i="0"/>
            <a:t> Branch mit dem </a:t>
          </a:r>
          <a:r>
            <a:rPr lang="de-DE" b="1" i="1"/>
            <a:t>neuseten</a:t>
          </a:r>
          <a:r>
            <a:rPr lang="de-DE" b="0" i="0"/>
            <a:t> Stand der "</a:t>
          </a:r>
          <a:r>
            <a:rPr lang="de-DE" b="1" i="1"/>
            <a:t>main</a:t>
          </a:r>
          <a:r>
            <a:rPr lang="de-DE" b="0" i="0"/>
            <a:t>" Branch.</a:t>
          </a:r>
          <a:endParaRPr lang="de-DE"/>
        </a:p>
      </dgm:t>
    </dgm:pt>
    <dgm:pt modelId="{3E7B094D-BA42-461C-AE97-D117E551C576}" type="parTrans" cxnId="{1BFE0E1C-BC4E-4096-937C-AC9336D8C05B}">
      <dgm:prSet/>
      <dgm:spPr/>
      <dgm:t>
        <a:bodyPr/>
        <a:lstStyle/>
        <a:p>
          <a:endParaRPr lang="de-DE"/>
        </a:p>
      </dgm:t>
    </dgm:pt>
    <dgm:pt modelId="{E732283F-9495-4ED5-8005-0E967C9D3084}" type="sibTrans" cxnId="{1BFE0E1C-BC4E-4096-937C-AC9336D8C05B}">
      <dgm:prSet/>
      <dgm:spPr/>
      <dgm:t>
        <a:bodyPr/>
        <a:lstStyle/>
        <a:p>
          <a:endParaRPr lang="de-DE"/>
        </a:p>
      </dgm:t>
    </dgm:pt>
    <dgm:pt modelId="{73097EFC-390A-4975-835C-99F9967A2769}">
      <dgm:prSet custT="1"/>
      <dgm:spPr/>
      <dgm:t>
        <a:bodyPr/>
        <a:lstStyle/>
        <a:p>
          <a:r>
            <a:rPr lang="de-DE" sz="1400" b="0" i="0"/>
            <a:t>Bearbeite die Aufgabe.</a:t>
          </a:r>
          <a:endParaRPr lang="de-DE" sz="1400"/>
        </a:p>
      </dgm:t>
    </dgm:pt>
    <dgm:pt modelId="{3A64B483-A691-4BD5-84FA-04D94550D366}" type="parTrans" cxnId="{1D7FE1A1-3076-4B17-871D-E6FBB3025663}">
      <dgm:prSet/>
      <dgm:spPr/>
      <dgm:t>
        <a:bodyPr/>
        <a:lstStyle/>
        <a:p>
          <a:endParaRPr lang="de-DE"/>
        </a:p>
      </dgm:t>
    </dgm:pt>
    <dgm:pt modelId="{72D99E0B-C88A-4382-8D6F-02685CC1FA33}" type="sibTrans" cxnId="{1D7FE1A1-3076-4B17-871D-E6FBB3025663}">
      <dgm:prSet/>
      <dgm:spPr/>
      <dgm:t>
        <a:bodyPr/>
        <a:lstStyle/>
        <a:p>
          <a:endParaRPr lang="de-DE"/>
        </a:p>
      </dgm:t>
    </dgm:pt>
    <dgm:pt modelId="{5DDAE1A5-58A8-4272-9C02-60455836396D}">
      <dgm:prSet custT="1"/>
      <dgm:spPr/>
      <dgm:t>
        <a:bodyPr/>
        <a:lstStyle/>
        <a:p>
          <a:r>
            <a:rPr lang="de-DE" sz="1400" b="0" i="0"/>
            <a:t>Neue Funktionen </a:t>
          </a:r>
          <a:r>
            <a:rPr lang="de-DE" sz="1400" b="1" i="0"/>
            <a:t>Dokumentieren</a:t>
          </a:r>
          <a:endParaRPr lang="de-DE" sz="1400"/>
        </a:p>
      </dgm:t>
    </dgm:pt>
    <dgm:pt modelId="{4336BBB3-C27B-4B0A-A84E-C0889BAEA634}" type="parTrans" cxnId="{93AEA8C7-7CB5-4F69-B998-F2097D397DEE}">
      <dgm:prSet/>
      <dgm:spPr/>
      <dgm:t>
        <a:bodyPr/>
        <a:lstStyle/>
        <a:p>
          <a:endParaRPr lang="de-DE"/>
        </a:p>
      </dgm:t>
    </dgm:pt>
    <dgm:pt modelId="{F8F396D3-C846-4888-A3F8-8FF0A40BFE0C}" type="sibTrans" cxnId="{93AEA8C7-7CB5-4F69-B998-F2097D397DEE}">
      <dgm:prSet/>
      <dgm:spPr/>
      <dgm:t>
        <a:bodyPr/>
        <a:lstStyle/>
        <a:p>
          <a:endParaRPr lang="de-DE"/>
        </a:p>
      </dgm:t>
    </dgm:pt>
    <dgm:pt modelId="{5C31AC61-F371-40C3-A126-EE22F4E6CF0E}">
      <dgm:prSet/>
      <dgm:spPr/>
      <dgm:t>
        <a:bodyPr/>
        <a:lstStyle/>
        <a:p>
          <a:r>
            <a:rPr lang="de-DE" b="1" i="0"/>
            <a:t>Einzelne Features commiten</a:t>
          </a:r>
          <a:r>
            <a:rPr lang="de-DE" b="0" i="0"/>
            <a:t> und pushen, sodass ein Commit nicht aus vielen einzelnen Features besteht.</a:t>
          </a:r>
          <a:endParaRPr lang="de-DE"/>
        </a:p>
      </dgm:t>
    </dgm:pt>
    <dgm:pt modelId="{0AB68437-CF45-4170-A266-95A867CDDD9F}" type="parTrans" cxnId="{A3C25402-84E8-4E22-9E10-0A25E1AC28AB}">
      <dgm:prSet/>
      <dgm:spPr/>
      <dgm:t>
        <a:bodyPr/>
        <a:lstStyle/>
        <a:p>
          <a:endParaRPr lang="de-DE"/>
        </a:p>
      </dgm:t>
    </dgm:pt>
    <dgm:pt modelId="{B0F202ED-145D-4633-9491-0C4EDDB8B78D}" type="sibTrans" cxnId="{A3C25402-84E8-4E22-9E10-0A25E1AC28AB}">
      <dgm:prSet/>
      <dgm:spPr/>
      <dgm:t>
        <a:bodyPr/>
        <a:lstStyle/>
        <a:p>
          <a:endParaRPr lang="de-DE"/>
        </a:p>
      </dgm:t>
    </dgm:pt>
    <dgm:pt modelId="{8191F807-E686-49EF-8AC5-914B3B945302}">
      <dgm:prSet/>
      <dgm:spPr/>
      <dgm:t>
        <a:bodyPr/>
        <a:lstStyle/>
        <a:p>
          <a:r>
            <a:rPr lang="de-DE" b="0" i="0"/>
            <a:t>Sobald das Ticket fertig bearbeitet ist, soll das Ticket in Jira auf "</a:t>
          </a:r>
          <a:r>
            <a:rPr lang="de-DE" b="1" i="0"/>
            <a:t>IN REVIEW</a:t>
          </a:r>
          <a:r>
            <a:rPr lang="de-DE" b="0" i="0"/>
            <a:t>" verschoben werden.</a:t>
          </a:r>
          <a:endParaRPr lang="de-DE"/>
        </a:p>
      </dgm:t>
    </dgm:pt>
    <dgm:pt modelId="{357A1802-DE39-4BCA-B0CE-4B456464BDB8}" type="parTrans" cxnId="{633BD2E9-2E6E-4FD7-9110-BA454ADCF2CE}">
      <dgm:prSet/>
      <dgm:spPr/>
      <dgm:t>
        <a:bodyPr/>
        <a:lstStyle/>
        <a:p>
          <a:endParaRPr lang="de-DE"/>
        </a:p>
      </dgm:t>
    </dgm:pt>
    <dgm:pt modelId="{967C53C2-FBD2-492E-9D23-28C1DC20B132}" type="sibTrans" cxnId="{633BD2E9-2E6E-4FD7-9110-BA454ADCF2CE}">
      <dgm:prSet/>
      <dgm:spPr/>
      <dgm:t>
        <a:bodyPr/>
        <a:lstStyle/>
        <a:p>
          <a:endParaRPr lang="de-DE"/>
        </a:p>
      </dgm:t>
    </dgm:pt>
    <dgm:pt modelId="{611077B6-2803-4EC3-817A-99BD332210A6}">
      <dgm:prSet custT="1"/>
      <dgm:spPr/>
      <dgm:t>
        <a:bodyPr/>
        <a:lstStyle/>
        <a:p>
          <a:r>
            <a:rPr lang="de-DE" sz="1400" b="0" i="0"/>
            <a:t>kompliziertere Implementierung, </a:t>
          </a:r>
          <a:r>
            <a:rPr lang="de-DE" sz="1400" b="1" i="0"/>
            <a:t>kommentieren/erläutern</a:t>
          </a:r>
          <a:r>
            <a:rPr lang="de-DE" sz="1400" b="0" i="0"/>
            <a:t> </a:t>
          </a:r>
          <a:endParaRPr lang="de-DE" sz="1400"/>
        </a:p>
      </dgm:t>
    </dgm:pt>
    <dgm:pt modelId="{0D9CD688-467B-443F-9CC6-C274A4AF9790}" type="parTrans" cxnId="{88D2DE51-A293-44C6-A8BE-86E656B84BA8}">
      <dgm:prSet/>
      <dgm:spPr/>
    </dgm:pt>
    <dgm:pt modelId="{9151CF03-FE79-4E2A-993D-D890F9C6C7E8}" type="sibTrans" cxnId="{88D2DE51-A293-44C6-A8BE-86E656B84BA8}">
      <dgm:prSet/>
      <dgm:spPr/>
    </dgm:pt>
    <dgm:pt modelId="{E7DB9F63-A6C2-43A6-868B-D5477602652A}" type="pres">
      <dgm:prSet presAssocID="{870C4D5E-0886-4632-B068-5AF874E35D96}" presName="Name0" presStyleCnt="0">
        <dgm:presLayoutVars>
          <dgm:dir/>
          <dgm:resizeHandles val="exact"/>
        </dgm:presLayoutVars>
      </dgm:prSet>
      <dgm:spPr/>
    </dgm:pt>
    <dgm:pt modelId="{5B4DCBB3-22B1-4557-8851-89B06B24A7FC}" type="pres">
      <dgm:prSet presAssocID="{9EDBF71A-78E2-4371-84C6-A241A818D02C}" presName="node" presStyleLbl="node1" presStyleIdx="0" presStyleCnt="8">
        <dgm:presLayoutVars>
          <dgm:bulletEnabled val="1"/>
        </dgm:presLayoutVars>
      </dgm:prSet>
      <dgm:spPr/>
    </dgm:pt>
    <dgm:pt modelId="{E845FAFE-3961-4CB8-94A0-2BB8D0877031}" type="pres">
      <dgm:prSet presAssocID="{158210B8-ED8C-4A55-A21E-9D15454762CA}" presName="sibTrans" presStyleLbl="sibTrans1D1" presStyleIdx="0" presStyleCnt="7"/>
      <dgm:spPr/>
    </dgm:pt>
    <dgm:pt modelId="{CE13DA76-3B92-49A9-9FA4-19BF36C0E942}" type="pres">
      <dgm:prSet presAssocID="{158210B8-ED8C-4A55-A21E-9D15454762CA}" presName="connectorText" presStyleLbl="sibTrans1D1" presStyleIdx="0" presStyleCnt="7"/>
      <dgm:spPr/>
    </dgm:pt>
    <dgm:pt modelId="{DEB7F1CE-1CF9-468D-AA5B-F468E765CE1E}" type="pres">
      <dgm:prSet presAssocID="{5A4531D8-F9EE-4DC1-BCC5-52B68739EAD3}" presName="node" presStyleLbl="node1" presStyleIdx="1" presStyleCnt="8">
        <dgm:presLayoutVars>
          <dgm:bulletEnabled val="1"/>
        </dgm:presLayoutVars>
      </dgm:prSet>
      <dgm:spPr/>
    </dgm:pt>
    <dgm:pt modelId="{9465CCD7-1CA1-420D-A38E-D10F10693365}" type="pres">
      <dgm:prSet presAssocID="{2288A8CC-2DB9-44EB-B33D-62094BCF5918}" presName="sibTrans" presStyleLbl="sibTrans1D1" presStyleIdx="1" presStyleCnt="7"/>
      <dgm:spPr/>
    </dgm:pt>
    <dgm:pt modelId="{BCEE5249-073C-437F-9A3B-3F8F1F230FAC}" type="pres">
      <dgm:prSet presAssocID="{2288A8CC-2DB9-44EB-B33D-62094BCF5918}" presName="connectorText" presStyleLbl="sibTrans1D1" presStyleIdx="1" presStyleCnt="7"/>
      <dgm:spPr/>
    </dgm:pt>
    <dgm:pt modelId="{DB303FFA-D2B7-456C-971D-8D1C6154542E}" type="pres">
      <dgm:prSet presAssocID="{1BC58436-94F8-4D62-A3BA-99F189D9C0FD}" presName="node" presStyleLbl="node1" presStyleIdx="2" presStyleCnt="8">
        <dgm:presLayoutVars>
          <dgm:bulletEnabled val="1"/>
        </dgm:presLayoutVars>
      </dgm:prSet>
      <dgm:spPr/>
    </dgm:pt>
    <dgm:pt modelId="{A1436F04-9D69-46EF-A74B-D45C9B40D172}" type="pres">
      <dgm:prSet presAssocID="{EC992728-E769-4B73-A136-25F402AC3009}" presName="sibTrans" presStyleLbl="sibTrans1D1" presStyleIdx="2" presStyleCnt="7"/>
      <dgm:spPr/>
    </dgm:pt>
    <dgm:pt modelId="{EB7F06E6-194C-4A71-8B1E-9439685752DB}" type="pres">
      <dgm:prSet presAssocID="{EC992728-E769-4B73-A136-25F402AC3009}" presName="connectorText" presStyleLbl="sibTrans1D1" presStyleIdx="2" presStyleCnt="7"/>
      <dgm:spPr/>
    </dgm:pt>
    <dgm:pt modelId="{9FBF7765-4463-4180-B3CA-2EEB76EC4F35}" type="pres">
      <dgm:prSet presAssocID="{B6AA5A20-6F78-4B6E-AD56-6E1F307CF34E}" presName="node" presStyleLbl="node1" presStyleIdx="3" presStyleCnt="8">
        <dgm:presLayoutVars>
          <dgm:bulletEnabled val="1"/>
        </dgm:presLayoutVars>
      </dgm:prSet>
      <dgm:spPr/>
    </dgm:pt>
    <dgm:pt modelId="{976D8D35-5ED0-4ADC-9DF4-D852F6DE4E5F}" type="pres">
      <dgm:prSet presAssocID="{5370CE0D-152E-4C58-94AE-99D82EC4A468}" presName="sibTrans" presStyleLbl="sibTrans1D1" presStyleIdx="3" presStyleCnt="7"/>
      <dgm:spPr/>
    </dgm:pt>
    <dgm:pt modelId="{7F25EF9F-A25B-4C81-B268-89FCE09DA644}" type="pres">
      <dgm:prSet presAssocID="{5370CE0D-152E-4C58-94AE-99D82EC4A468}" presName="connectorText" presStyleLbl="sibTrans1D1" presStyleIdx="3" presStyleCnt="7"/>
      <dgm:spPr/>
    </dgm:pt>
    <dgm:pt modelId="{3FEFED82-5ED1-4F59-BF35-339A827E2314}" type="pres">
      <dgm:prSet presAssocID="{AEC432ED-E32E-4731-8660-7EE204BC800E}" presName="node" presStyleLbl="node1" presStyleIdx="4" presStyleCnt="8">
        <dgm:presLayoutVars>
          <dgm:bulletEnabled val="1"/>
        </dgm:presLayoutVars>
      </dgm:prSet>
      <dgm:spPr/>
    </dgm:pt>
    <dgm:pt modelId="{695E7A58-7AAC-4A37-B016-0B620A33658B}" type="pres">
      <dgm:prSet presAssocID="{E732283F-9495-4ED5-8005-0E967C9D3084}" presName="sibTrans" presStyleLbl="sibTrans1D1" presStyleIdx="4" presStyleCnt="7"/>
      <dgm:spPr/>
    </dgm:pt>
    <dgm:pt modelId="{C6A762C1-9CE8-46D9-9F35-409CD9C8BD13}" type="pres">
      <dgm:prSet presAssocID="{E732283F-9495-4ED5-8005-0E967C9D3084}" presName="connectorText" presStyleLbl="sibTrans1D1" presStyleIdx="4" presStyleCnt="7"/>
      <dgm:spPr/>
    </dgm:pt>
    <dgm:pt modelId="{910F0AAA-04CB-408E-BC97-B0734C5E9C99}" type="pres">
      <dgm:prSet presAssocID="{73097EFC-390A-4975-835C-99F9967A2769}" presName="node" presStyleLbl="node1" presStyleIdx="5" presStyleCnt="8">
        <dgm:presLayoutVars>
          <dgm:bulletEnabled val="1"/>
        </dgm:presLayoutVars>
      </dgm:prSet>
      <dgm:spPr/>
    </dgm:pt>
    <dgm:pt modelId="{1C00AC81-8FBB-4B91-B19B-F37E4AF5D586}" type="pres">
      <dgm:prSet presAssocID="{72D99E0B-C88A-4382-8D6F-02685CC1FA33}" presName="sibTrans" presStyleLbl="sibTrans1D1" presStyleIdx="5" presStyleCnt="7"/>
      <dgm:spPr/>
    </dgm:pt>
    <dgm:pt modelId="{FB22442B-53C6-481C-9CA9-9E3E388DDEB1}" type="pres">
      <dgm:prSet presAssocID="{72D99E0B-C88A-4382-8D6F-02685CC1FA33}" presName="connectorText" presStyleLbl="sibTrans1D1" presStyleIdx="5" presStyleCnt="7"/>
      <dgm:spPr/>
    </dgm:pt>
    <dgm:pt modelId="{3C0F9E23-97E0-477E-A104-178E6D28FB0A}" type="pres">
      <dgm:prSet presAssocID="{5C31AC61-F371-40C3-A126-EE22F4E6CF0E}" presName="node" presStyleLbl="node1" presStyleIdx="6" presStyleCnt="8">
        <dgm:presLayoutVars>
          <dgm:bulletEnabled val="1"/>
        </dgm:presLayoutVars>
      </dgm:prSet>
      <dgm:spPr/>
    </dgm:pt>
    <dgm:pt modelId="{5A7D4CD4-6615-4E94-BD31-D81106E567F1}" type="pres">
      <dgm:prSet presAssocID="{B0F202ED-145D-4633-9491-0C4EDDB8B78D}" presName="sibTrans" presStyleLbl="sibTrans1D1" presStyleIdx="6" presStyleCnt="7"/>
      <dgm:spPr/>
    </dgm:pt>
    <dgm:pt modelId="{8BB40F94-C493-4E92-AE15-9C525C3CC6A1}" type="pres">
      <dgm:prSet presAssocID="{B0F202ED-145D-4633-9491-0C4EDDB8B78D}" presName="connectorText" presStyleLbl="sibTrans1D1" presStyleIdx="6" presStyleCnt="7"/>
      <dgm:spPr/>
    </dgm:pt>
    <dgm:pt modelId="{944B82E9-D504-4DDD-8EE6-6CF07963A0F6}" type="pres">
      <dgm:prSet presAssocID="{8191F807-E686-49EF-8AC5-914B3B945302}" presName="node" presStyleLbl="node1" presStyleIdx="7" presStyleCnt="8">
        <dgm:presLayoutVars>
          <dgm:bulletEnabled val="1"/>
        </dgm:presLayoutVars>
      </dgm:prSet>
      <dgm:spPr/>
    </dgm:pt>
  </dgm:ptLst>
  <dgm:cxnLst>
    <dgm:cxn modelId="{A3C25402-84E8-4E22-9E10-0A25E1AC28AB}" srcId="{870C4D5E-0886-4632-B068-5AF874E35D96}" destId="{5C31AC61-F371-40C3-A126-EE22F4E6CF0E}" srcOrd="6" destOrd="0" parTransId="{0AB68437-CF45-4170-A266-95A867CDDD9F}" sibTransId="{B0F202ED-145D-4633-9491-0C4EDDB8B78D}"/>
    <dgm:cxn modelId="{368A2B0A-57DF-4A07-9E98-3B4113D053AE}" srcId="{870C4D5E-0886-4632-B068-5AF874E35D96}" destId="{1BC58436-94F8-4D62-A3BA-99F189D9C0FD}" srcOrd="2" destOrd="0" parTransId="{1507EAD6-2723-4EBF-BD0C-B3B60B5A53B4}" sibTransId="{EC992728-E769-4B73-A136-25F402AC3009}"/>
    <dgm:cxn modelId="{3153AF0C-7A83-4BEB-8B06-4C0C13628D0F}" type="presOf" srcId="{5C31AC61-F371-40C3-A126-EE22F4E6CF0E}" destId="{3C0F9E23-97E0-477E-A104-178E6D28FB0A}" srcOrd="0" destOrd="0" presId="urn:microsoft.com/office/officeart/2005/8/layout/bProcess3"/>
    <dgm:cxn modelId="{83DFD90E-2B9D-4E98-94AC-3EBCEFA5364A}" type="presOf" srcId="{5370CE0D-152E-4C58-94AE-99D82EC4A468}" destId="{7F25EF9F-A25B-4C81-B268-89FCE09DA644}" srcOrd="1" destOrd="0" presId="urn:microsoft.com/office/officeart/2005/8/layout/bProcess3"/>
    <dgm:cxn modelId="{1BFE0E1C-BC4E-4096-937C-AC9336D8C05B}" srcId="{870C4D5E-0886-4632-B068-5AF874E35D96}" destId="{AEC432ED-E32E-4731-8660-7EE204BC800E}" srcOrd="4" destOrd="0" parTransId="{3E7B094D-BA42-461C-AE97-D117E551C576}" sibTransId="{E732283F-9495-4ED5-8005-0E967C9D3084}"/>
    <dgm:cxn modelId="{0E4B5620-35D4-492D-A063-39F712EC2739}" type="presOf" srcId="{5370CE0D-152E-4C58-94AE-99D82EC4A468}" destId="{976D8D35-5ED0-4ADC-9DF4-D852F6DE4E5F}" srcOrd="0" destOrd="0" presId="urn:microsoft.com/office/officeart/2005/8/layout/bProcess3"/>
    <dgm:cxn modelId="{01B49727-2E7B-4CA8-A0ED-F973D9FE8817}" type="presOf" srcId="{870C4D5E-0886-4632-B068-5AF874E35D96}" destId="{E7DB9F63-A6C2-43A6-868B-D5477602652A}" srcOrd="0" destOrd="0" presId="urn:microsoft.com/office/officeart/2005/8/layout/bProcess3"/>
    <dgm:cxn modelId="{14A32330-6B2B-41B5-8BF2-C93F9B4B9C33}" srcId="{870C4D5E-0886-4632-B068-5AF874E35D96}" destId="{B6AA5A20-6F78-4B6E-AD56-6E1F307CF34E}" srcOrd="3" destOrd="0" parTransId="{4DCD38C5-976F-4D6B-B5D6-599E9371A0FD}" sibTransId="{5370CE0D-152E-4C58-94AE-99D82EC4A468}"/>
    <dgm:cxn modelId="{9C414031-D845-404C-8F82-E3DE30C3E3C5}" type="presOf" srcId="{5A4531D8-F9EE-4DC1-BCC5-52B68739EAD3}" destId="{DEB7F1CE-1CF9-468D-AA5B-F468E765CE1E}" srcOrd="0" destOrd="0" presId="urn:microsoft.com/office/officeart/2005/8/layout/bProcess3"/>
    <dgm:cxn modelId="{4FCD0D37-FF6A-4634-A37F-A69C6D66D38C}" srcId="{870C4D5E-0886-4632-B068-5AF874E35D96}" destId="{9EDBF71A-78E2-4371-84C6-A241A818D02C}" srcOrd="0" destOrd="0" parTransId="{7E25F75C-B0F2-4001-AEDC-50D3BFDC977B}" sibTransId="{158210B8-ED8C-4A55-A21E-9D15454762CA}"/>
    <dgm:cxn modelId="{B52DD55D-C463-46E8-8C2F-8D9155251C33}" type="presOf" srcId="{EC992728-E769-4B73-A136-25F402AC3009}" destId="{A1436F04-9D69-46EF-A74B-D45C9B40D172}" srcOrd="0" destOrd="0" presId="urn:microsoft.com/office/officeart/2005/8/layout/bProcess3"/>
    <dgm:cxn modelId="{C9A44A62-5830-4805-A8DC-D9E2F72B1A84}" type="presOf" srcId="{72D99E0B-C88A-4382-8D6F-02685CC1FA33}" destId="{FB22442B-53C6-481C-9CA9-9E3E388DDEB1}" srcOrd="1" destOrd="0" presId="urn:microsoft.com/office/officeart/2005/8/layout/bProcess3"/>
    <dgm:cxn modelId="{69D6FD44-E834-4CA7-AA07-3EA793B1EA83}" srcId="{870C4D5E-0886-4632-B068-5AF874E35D96}" destId="{5A4531D8-F9EE-4DC1-BCC5-52B68739EAD3}" srcOrd="1" destOrd="0" parTransId="{FEA1B4A0-EFF6-40E4-A31B-8182E37783B2}" sibTransId="{2288A8CC-2DB9-44EB-B33D-62094BCF5918}"/>
    <dgm:cxn modelId="{4F4E686D-D46D-47CA-A8CB-4878F24D0FCC}" type="presOf" srcId="{E732283F-9495-4ED5-8005-0E967C9D3084}" destId="{695E7A58-7AAC-4A37-B016-0B620A33658B}" srcOrd="0" destOrd="0" presId="urn:microsoft.com/office/officeart/2005/8/layout/bProcess3"/>
    <dgm:cxn modelId="{D162606E-C82F-4FDA-B4D0-A597D197EAD7}" type="presOf" srcId="{5DDAE1A5-58A8-4272-9C02-60455836396D}" destId="{910F0AAA-04CB-408E-BC97-B0734C5E9C99}" srcOrd="0" destOrd="1" presId="urn:microsoft.com/office/officeart/2005/8/layout/bProcess3"/>
    <dgm:cxn modelId="{A822F16E-195B-484A-9B18-389A9F98D4E1}" type="presOf" srcId="{2288A8CC-2DB9-44EB-B33D-62094BCF5918}" destId="{BCEE5249-073C-437F-9A3B-3F8F1F230FAC}" srcOrd="1" destOrd="0" presId="urn:microsoft.com/office/officeart/2005/8/layout/bProcess3"/>
    <dgm:cxn modelId="{015C9C6F-9166-4836-88B9-BB48710B16C6}" type="presOf" srcId="{AEC432ED-E32E-4731-8660-7EE204BC800E}" destId="{3FEFED82-5ED1-4F59-BF35-339A827E2314}" srcOrd="0" destOrd="0" presId="urn:microsoft.com/office/officeart/2005/8/layout/bProcess3"/>
    <dgm:cxn modelId="{88D2DE51-A293-44C6-A8BE-86E656B84BA8}" srcId="{73097EFC-390A-4975-835C-99F9967A2769}" destId="{611077B6-2803-4EC3-817A-99BD332210A6}" srcOrd="1" destOrd="0" parTransId="{0D9CD688-467B-443F-9CC6-C274A4AF9790}" sibTransId="{9151CF03-FE79-4E2A-993D-D890F9C6C7E8}"/>
    <dgm:cxn modelId="{A92D5456-DFCD-42C3-AEA0-3B893E9BD1A6}" type="presOf" srcId="{158210B8-ED8C-4A55-A21E-9D15454762CA}" destId="{CE13DA76-3B92-49A9-9FA4-19BF36C0E942}" srcOrd="1" destOrd="0" presId="urn:microsoft.com/office/officeart/2005/8/layout/bProcess3"/>
    <dgm:cxn modelId="{E3F99E56-586E-4A88-B6B8-51BFBB955C1D}" type="presOf" srcId="{611077B6-2803-4EC3-817A-99BD332210A6}" destId="{910F0AAA-04CB-408E-BC97-B0734C5E9C99}" srcOrd="0" destOrd="2" presId="urn:microsoft.com/office/officeart/2005/8/layout/bProcess3"/>
    <dgm:cxn modelId="{1A871780-85CA-409B-9F3C-873D74ECF4AE}" type="presOf" srcId="{73097EFC-390A-4975-835C-99F9967A2769}" destId="{910F0AAA-04CB-408E-BC97-B0734C5E9C99}" srcOrd="0" destOrd="0" presId="urn:microsoft.com/office/officeart/2005/8/layout/bProcess3"/>
    <dgm:cxn modelId="{5079D282-431B-49AE-8DCB-2A8F94305846}" type="presOf" srcId="{1BC58436-94F8-4D62-A3BA-99F189D9C0FD}" destId="{DB303FFA-D2B7-456C-971D-8D1C6154542E}" srcOrd="0" destOrd="0" presId="urn:microsoft.com/office/officeart/2005/8/layout/bProcess3"/>
    <dgm:cxn modelId="{7B0FE18A-9F56-4E11-B8FB-4742DE99083C}" type="presOf" srcId="{2288A8CC-2DB9-44EB-B33D-62094BCF5918}" destId="{9465CCD7-1CA1-420D-A38E-D10F10693365}" srcOrd="0" destOrd="0" presId="urn:microsoft.com/office/officeart/2005/8/layout/bProcess3"/>
    <dgm:cxn modelId="{0CC23798-1B60-428D-9BEC-FBF0CA86CDBE}" type="presOf" srcId="{B0F202ED-145D-4633-9491-0C4EDDB8B78D}" destId="{5A7D4CD4-6615-4E94-BD31-D81106E567F1}" srcOrd="0" destOrd="0" presId="urn:microsoft.com/office/officeart/2005/8/layout/bProcess3"/>
    <dgm:cxn modelId="{CB99EE99-A073-49F4-BB60-B416FC48EBE6}" type="presOf" srcId="{9EDBF71A-78E2-4371-84C6-A241A818D02C}" destId="{5B4DCBB3-22B1-4557-8851-89B06B24A7FC}" srcOrd="0" destOrd="0" presId="urn:microsoft.com/office/officeart/2005/8/layout/bProcess3"/>
    <dgm:cxn modelId="{1D7FE1A1-3076-4B17-871D-E6FBB3025663}" srcId="{870C4D5E-0886-4632-B068-5AF874E35D96}" destId="{73097EFC-390A-4975-835C-99F9967A2769}" srcOrd="5" destOrd="0" parTransId="{3A64B483-A691-4BD5-84FA-04D94550D366}" sibTransId="{72D99E0B-C88A-4382-8D6F-02685CC1FA33}"/>
    <dgm:cxn modelId="{9C09E6AA-3893-4E51-8108-A671B596F9DE}" type="presOf" srcId="{B6AA5A20-6F78-4B6E-AD56-6E1F307CF34E}" destId="{9FBF7765-4463-4180-B3CA-2EEB76EC4F35}" srcOrd="0" destOrd="0" presId="urn:microsoft.com/office/officeart/2005/8/layout/bProcess3"/>
    <dgm:cxn modelId="{94A72BAE-0433-49B9-8F77-EB4D486F5C82}" type="presOf" srcId="{EC992728-E769-4B73-A136-25F402AC3009}" destId="{EB7F06E6-194C-4A71-8B1E-9439685752DB}" srcOrd="1" destOrd="0" presId="urn:microsoft.com/office/officeart/2005/8/layout/bProcess3"/>
    <dgm:cxn modelId="{31A06DB1-BC61-4A2B-BAB4-180C2F4D9872}" type="presOf" srcId="{8191F807-E686-49EF-8AC5-914B3B945302}" destId="{944B82E9-D504-4DDD-8EE6-6CF07963A0F6}" srcOrd="0" destOrd="0" presId="urn:microsoft.com/office/officeart/2005/8/layout/bProcess3"/>
    <dgm:cxn modelId="{93AEA8C7-7CB5-4F69-B998-F2097D397DEE}" srcId="{73097EFC-390A-4975-835C-99F9967A2769}" destId="{5DDAE1A5-58A8-4272-9C02-60455836396D}" srcOrd="0" destOrd="0" parTransId="{4336BBB3-C27B-4B0A-A84E-C0889BAEA634}" sibTransId="{F8F396D3-C846-4888-A3F8-8FF0A40BFE0C}"/>
    <dgm:cxn modelId="{1204C8DF-D343-4E06-87D9-46C459978E0B}" type="presOf" srcId="{158210B8-ED8C-4A55-A21E-9D15454762CA}" destId="{E845FAFE-3961-4CB8-94A0-2BB8D0877031}" srcOrd="0" destOrd="0" presId="urn:microsoft.com/office/officeart/2005/8/layout/bProcess3"/>
    <dgm:cxn modelId="{759112E3-77BC-48BD-809C-9CEBEB705335}" type="presOf" srcId="{E732283F-9495-4ED5-8005-0E967C9D3084}" destId="{C6A762C1-9CE8-46D9-9F35-409CD9C8BD13}" srcOrd="1" destOrd="0" presId="urn:microsoft.com/office/officeart/2005/8/layout/bProcess3"/>
    <dgm:cxn modelId="{633BD2E9-2E6E-4FD7-9110-BA454ADCF2CE}" srcId="{870C4D5E-0886-4632-B068-5AF874E35D96}" destId="{8191F807-E686-49EF-8AC5-914B3B945302}" srcOrd="7" destOrd="0" parTransId="{357A1802-DE39-4BCA-B0CE-4B456464BDB8}" sibTransId="{967C53C2-FBD2-492E-9D23-28C1DC20B132}"/>
    <dgm:cxn modelId="{C044F6F0-A561-47BD-9716-81BD98916B0F}" type="presOf" srcId="{72D99E0B-C88A-4382-8D6F-02685CC1FA33}" destId="{1C00AC81-8FBB-4B91-B19B-F37E4AF5D586}" srcOrd="0" destOrd="0" presId="urn:microsoft.com/office/officeart/2005/8/layout/bProcess3"/>
    <dgm:cxn modelId="{A840B3FA-75B8-4FAB-A535-51F47BD32472}" type="presOf" srcId="{B0F202ED-145D-4633-9491-0C4EDDB8B78D}" destId="{8BB40F94-C493-4E92-AE15-9C525C3CC6A1}" srcOrd="1" destOrd="0" presId="urn:microsoft.com/office/officeart/2005/8/layout/bProcess3"/>
    <dgm:cxn modelId="{0BF928F5-AED0-468B-B24E-04D5C775FBE3}" type="presParOf" srcId="{E7DB9F63-A6C2-43A6-868B-D5477602652A}" destId="{5B4DCBB3-22B1-4557-8851-89B06B24A7FC}" srcOrd="0" destOrd="0" presId="urn:microsoft.com/office/officeart/2005/8/layout/bProcess3"/>
    <dgm:cxn modelId="{8834A27B-6001-45A3-8331-7B000B788860}" type="presParOf" srcId="{E7DB9F63-A6C2-43A6-868B-D5477602652A}" destId="{E845FAFE-3961-4CB8-94A0-2BB8D0877031}" srcOrd="1" destOrd="0" presId="urn:microsoft.com/office/officeart/2005/8/layout/bProcess3"/>
    <dgm:cxn modelId="{B5FDC2A3-F8C8-41DF-8008-2CA65AB7F6C8}" type="presParOf" srcId="{E845FAFE-3961-4CB8-94A0-2BB8D0877031}" destId="{CE13DA76-3B92-49A9-9FA4-19BF36C0E942}" srcOrd="0" destOrd="0" presId="urn:microsoft.com/office/officeart/2005/8/layout/bProcess3"/>
    <dgm:cxn modelId="{DFA148F0-A266-4664-B782-12E9C3128851}" type="presParOf" srcId="{E7DB9F63-A6C2-43A6-868B-D5477602652A}" destId="{DEB7F1CE-1CF9-468D-AA5B-F468E765CE1E}" srcOrd="2" destOrd="0" presId="urn:microsoft.com/office/officeart/2005/8/layout/bProcess3"/>
    <dgm:cxn modelId="{D04D09F6-52E9-437D-BE81-44859564B2B9}" type="presParOf" srcId="{E7DB9F63-A6C2-43A6-868B-D5477602652A}" destId="{9465CCD7-1CA1-420D-A38E-D10F10693365}" srcOrd="3" destOrd="0" presId="urn:microsoft.com/office/officeart/2005/8/layout/bProcess3"/>
    <dgm:cxn modelId="{5C396501-0A74-4122-AB04-F2B2AE82DBF0}" type="presParOf" srcId="{9465CCD7-1CA1-420D-A38E-D10F10693365}" destId="{BCEE5249-073C-437F-9A3B-3F8F1F230FAC}" srcOrd="0" destOrd="0" presId="urn:microsoft.com/office/officeart/2005/8/layout/bProcess3"/>
    <dgm:cxn modelId="{5D9E8F2A-7242-4AC6-9632-EB88E12B17A5}" type="presParOf" srcId="{E7DB9F63-A6C2-43A6-868B-D5477602652A}" destId="{DB303FFA-D2B7-456C-971D-8D1C6154542E}" srcOrd="4" destOrd="0" presId="urn:microsoft.com/office/officeart/2005/8/layout/bProcess3"/>
    <dgm:cxn modelId="{D4A66B5C-FA52-4610-A1CF-BB894C645A16}" type="presParOf" srcId="{E7DB9F63-A6C2-43A6-868B-D5477602652A}" destId="{A1436F04-9D69-46EF-A74B-D45C9B40D172}" srcOrd="5" destOrd="0" presId="urn:microsoft.com/office/officeart/2005/8/layout/bProcess3"/>
    <dgm:cxn modelId="{41DE659C-EFD0-4FA6-8668-5CE701C7EBA0}" type="presParOf" srcId="{A1436F04-9D69-46EF-A74B-D45C9B40D172}" destId="{EB7F06E6-194C-4A71-8B1E-9439685752DB}" srcOrd="0" destOrd="0" presId="urn:microsoft.com/office/officeart/2005/8/layout/bProcess3"/>
    <dgm:cxn modelId="{6EE7D3D6-41C8-4B62-A2A7-DAD8718106E9}" type="presParOf" srcId="{E7DB9F63-A6C2-43A6-868B-D5477602652A}" destId="{9FBF7765-4463-4180-B3CA-2EEB76EC4F35}" srcOrd="6" destOrd="0" presId="urn:microsoft.com/office/officeart/2005/8/layout/bProcess3"/>
    <dgm:cxn modelId="{45C8CB26-80D0-4604-B2AC-7B629EFC7FF3}" type="presParOf" srcId="{E7DB9F63-A6C2-43A6-868B-D5477602652A}" destId="{976D8D35-5ED0-4ADC-9DF4-D852F6DE4E5F}" srcOrd="7" destOrd="0" presId="urn:microsoft.com/office/officeart/2005/8/layout/bProcess3"/>
    <dgm:cxn modelId="{F6337792-1149-4F25-AC04-6E242FFED2DA}" type="presParOf" srcId="{976D8D35-5ED0-4ADC-9DF4-D852F6DE4E5F}" destId="{7F25EF9F-A25B-4C81-B268-89FCE09DA644}" srcOrd="0" destOrd="0" presId="urn:microsoft.com/office/officeart/2005/8/layout/bProcess3"/>
    <dgm:cxn modelId="{0D34794A-1C42-4FAC-80AC-7CEE9429B9C5}" type="presParOf" srcId="{E7DB9F63-A6C2-43A6-868B-D5477602652A}" destId="{3FEFED82-5ED1-4F59-BF35-339A827E2314}" srcOrd="8" destOrd="0" presId="urn:microsoft.com/office/officeart/2005/8/layout/bProcess3"/>
    <dgm:cxn modelId="{30B10B8F-9B0C-4517-9440-1D8797C9C70A}" type="presParOf" srcId="{E7DB9F63-A6C2-43A6-868B-D5477602652A}" destId="{695E7A58-7AAC-4A37-B016-0B620A33658B}" srcOrd="9" destOrd="0" presId="urn:microsoft.com/office/officeart/2005/8/layout/bProcess3"/>
    <dgm:cxn modelId="{C83B7990-0E68-4CF3-8681-49AF5EF39F29}" type="presParOf" srcId="{695E7A58-7AAC-4A37-B016-0B620A33658B}" destId="{C6A762C1-9CE8-46D9-9F35-409CD9C8BD13}" srcOrd="0" destOrd="0" presId="urn:microsoft.com/office/officeart/2005/8/layout/bProcess3"/>
    <dgm:cxn modelId="{8B854BA7-9693-4A56-9294-6D2DA878AE28}" type="presParOf" srcId="{E7DB9F63-A6C2-43A6-868B-D5477602652A}" destId="{910F0AAA-04CB-408E-BC97-B0734C5E9C99}" srcOrd="10" destOrd="0" presId="urn:microsoft.com/office/officeart/2005/8/layout/bProcess3"/>
    <dgm:cxn modelId="{5A6A345F-4439-450B-BFAD-80C1C9EF07E9}" type="presParOf" srcId="{E7DB9F63-A6C2-43A6-868B-D5477602652A}" destId="{1C00AC81-8FBB-4B91-B19B-F37E4AF5D586}" srcOrd="11" destOrd="0" presId="urn:microsoft.com/office/officeart/2005/8/layout/bProcess3"/>
    <dgm:cxn modelId="{466AE56D-0F1D-461C-916B-594067F00168}" type="presParOf" srcId="{1C00AC81-8FBB-4B91-B19B-F37E4AF5D586}" destId="{FB22442B-53C6-481C-9CA9-9E3E388DDEB1}" srcOrd="0" destOrd="0" presId="urn:microsoft.com/office/officeart/2005/8/layout/bProcess3"/>
    <dgm:cxn modelId="{FA05E40D-7AA9-46D1-B8D9-8253AB7CB25D}" type="presParOf" srcId="{E7DB9F63-A6C2-43A6-868B-D5477602652A}" destId="{3C0F9E23-97E0-477E-A104-178E6D28FB0A}" srcOrd="12" destOrd="0" presId="urn:microsoft.com/office/officeart/2005/8/layout/bProcess3"/>
    <dgm:cxn modelId="{02C72778-7EB6-4E57-976D-B3B3E036AE3B}" type="presParOf" srcId="{E7DB9F63-A6C2-43A6-868B-D5477602652A}" destId="{5A7D4CD4-6615-4E94-BD31-D81106E567F1}" srcOrd="13" destOrd="0" presId="urn:microsoft.com/office/officeart/2005/8/layout/bProcess3"/>
    <dgm:cxn modelId="{4CDF9FD8-E20D-40C7-A7CD-E3BE505DDF04}" type="presParOf" srcId="{5A7D4CD4-6615-4E94-BD31-D81106E567F1}" destId="{8BB40F94-C493-4E92-AE15-9C525C3CC6A1}" srcOrd="0" destOrd="0" presId="urn:microsoft.com/office/officeart/2005/8/layout/bProcess3"/>
    <dgm:cxn modelId="{FCAD6F30-7F57-4C9B-BA4F-F0081EAD6DD2}" type="presParOf" srcId="{E7DB9F63-A6C2-43A6-868B-D5477602652A}" destId="{944B82E9-D504-4DDD-8EE6-6CF07963A0F6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70C4D5E-0886-4632-B068-5AF874E35D96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EDBF71A-78E2-4371-84C6-A241A818D02C}">
      <dgm:prSet/>
      <dgm:spPr/>
      <dgm:t>
        <a:bodyPr/>
        <a:lstStyle/>
        <a:p>
          <a:r>
            <a:rPr lang="de-DE" b="0" i="0"/>
            <a:t>Wenn du dein Code überprüft/reviewed hast, </a:t>
          </a:r>
          <a:r>
            <a:rPr lang="de-DE" b="1" i="0"/>
            <a:t>pull</a:t>
          </a:r>
          <a:r>
            <a:rPr lang="de-DE" b="0" i="0"/>
            <a:t>/</a:t>
          </a:r>
          <a:r>
            <a:rPr lang="de-DE" b="1" i="0"/>
            <a:t>merge</a:t>
          </a:r>
          <a:r>
            <a:rPr lang="de-DE" b="0" i="0"/>
            <a:t> nocheinmal den </a:t>
          </a:r>
          <a:r>
            <a:rPr lang="de-DE" b="1" i="0"/>
            <a:t>Main Branch</a:t>
          </a:r>
          <a:r>
            <a:rPr lang="de-DE" b="0" i="0"/>
            <a:t> und erstelle einen Pull Request mit einer </a:t>
          </a:r>
          <a:r>
            <a:rPr lang="de-DE" b="1" i="0"/>
            <a:t>Verküpfung</a:t>
          </a:r>
          <a:r>
            <a:rPr lang="de-DE" b="0" i="0"/>
            <a:t> zum </a:t>
          </a:r>
          <a:r>
            <a:rPr lang="de-DE" b="1" i="0"/>
            <a:t>Ticket</a:t>
          </a:r>
          <a:r>
            <a:rPr lang="de-DE" b="0" i="0"/>
            <a:t>.</a:t>
          </a:r>
          <a:endParaRPr lang="de-DE"/>
        </a:p>
      </dgm:t>
    </dgm:pt>
    <dgm:pt modelId="{7E25F75C-B0F2-4001-AEDC-50D3BFDC977B}" type="parTrans" cxnId="{4FCD0D37-FF6A-4634-A37F-A69C6D66D38C}">
      <dgm:prSet/>
      <dgm:spPr/>
      <dgm:t>
        <a:bodyPr/>
        <a:lstStyle/>
        <a:p>
          <a:endParaRPr lang="de-DE"/>
        </a:p>
      </dgm:t>
    </dgm:pt>
    <dgm:pt modelId="{158210B8-ED8C-4A55-A21E-9D15454762CA}" type="sibTrans" cxnId="{4FCD0D37-FF6A-4634-A37F-A69C6D66D38C}">
      <dgm:prSet/>
      <dgm:spPr/>
      <dgm:t>
        <a:bodyPr/>
        <a:lstStyle/>
        <a:p>
          <a:endParaRPr lang="de-DE"/>
        </a:p>
      </dgm:t>
    </dgm:pt>
    <dgm:pt modelId="{D874ACE7-A669-41C6-AEB0-81F31FEA3249}">
      <dgm:prSet/>
      <dgm:spPr/>
      <dgm:t>
        <a:bodyPr/>
        <a:lstStyle/>
        <a:p>
          <a:r>
            <a:rPr lang="de-DE" b="0" i="0"/>
            <a:t>Jetzt wird das Ticket in Jira in "</a:t>
          </a:r>
          <a:r>
            <a:rPr lang="de-DE" b="1" i="0"/>
            <a:t>TO REVIEW</a:t>
          </a:r>
          <a:r>
            <a:rPr lang="de-DE" b="0" i="0"/>
            <a:t>" verschoben.</a:t>
          </a:r>
          <a:endParaRPr lang="de-DE"/>
        </a:p>
      </dgm:t>
    </dgm:pt>
    <dgm:pt modelId="{1659534B-1F1E-4C8C-8AEF-A9F4EA3B5210}" type="parTrans" cxnId="{8682A0B8-44BD-4D03-BE63-493A112AF355}">
      <dgm:prSet/>
      <dgm:spPr/>
      <dgm:t>
        <a:bodyPr/>
        <a:lstStyle/>
        <a:p>
          <a:endParaRPr lang="de-DE"/>
        </a:p>
      </dgm:t>
    </dgm:pt>
    <dgm:pt modelId="{FB875CD0-64EB-4BD4-98C7-5A84DF5AC802}" type="sibTrans" cxnId="{8682A0B8-44BD-4D03-BE63-493A112AF355}">
      <dgm:prSet/>
      <dgm:spPr/>
      <dgm:t>
        <a:bodyPr/>
        <a:lstStyle/>
        <a:p>
          <a:endParaRPr lang="de-DE"/>
        </a:p>
      </dgm:t>
    </dgm:pt>
    <dgm:pt modelId="{2B673CEB-D3DE-4FF6-B3AA-F720C351B395}">
      <dgm:prSet/>
      <dgm:spPr/>
      <dgm:t>
        <a:bodyPr/>
        <a:lstStyle/>
        <a:p>
          <a:r>
            <a:rPr lang="de-DE" b="0" i="0"/>
            <a:t>Wenn der Pull Request überprüft/</a:t>
          </a:r>
          <a:r>
            <a:rPr lang="de-DE" b="0" i="0" err="1"/>
            <a:t>reviewed</a:t>
          </a:r>
          <a:r>
            <a:rPr lang="de-DE" b="0" i="0"/>
            <a:t> wurde, dann gehe falls nötig auf </a:t>
          </a:r>
          <a:r>
            <a:rPr lang="de-DE" b="1" i="0"/>
            <a:t>Kommentare</a:t>
          </a:r>
          <a:r>
            <a:rPr lang="de-DE" b="0" i="0"/>
            <a:t> ein und schiebe es wieder nach "</a:t>
          </a:r>
          <a:r>
            <a:rPr lang="de-DE" b="1" i="0"/>
            <a:t>IN PROGRESS</a:t>
          </a:r>
          <a:r>
            <a:rPr lang="de-DE" b="0" i="0"/>
            <a:t>".</a:t>
          </a:r>
          <a:endParaRPr lang="de-DE"/>
        </a:p>
      </dgm:t>
    </dgm:pt>
    <dgm:pt modelId="{A446A66B-3E3F-4ACC-BE63-08B0CF15E312}" type="parTrans" cxnId="{71EC4E60-7694-4B42-8A36-832A3AD7B157}">
      <dgm:prSet/>
      <dgm:spPr/>
      <dgm:t>
        <a:bodyPr/>
        <a:lstStyle/>
        <a:p>
          <a:endParaRPr lang="de-DE"/>
        </a:p>
      </dgm:t>
    </dgm:pt>
    <dgm:pt modelId="{EEAC4E6B-699C-45E3-90CC-135643B4BE1F}" type="sibTrans" cxnId="{71EC4E60-7694-4B42-8A36-832A3AD7B157}">
      <dgm:prSet/>
      <dgm:spPr/>
      <dgm:t>
        <a:bodyPr/>
        <a:lstStyle/>
        <a:p>
          <a:endParaRPr lang="de-DE"/>
        </a:p>
      </dgm:t>
    </dgm:pt>
    <dgm:pt modelId="{EF30EDA4-818A-4A13-9285-C55FE0293DB9}">
      <dgm:prSet/>
      <dgm:spPr/>
      <dgm:t>
        <a:bodyPr/>
        <a:lstStyle/>
        <a:p>
          <a:r>
            <a:rPr lang="de-DE" b="0" i="0"/>
            <a:t>Wenn das Ticket </a:t>
          </a:r>
          <a:r>
            <a:rPr lang="de-DE" b="1" i="0"/>
            <a:t>überprüft</a:t>
          </a:r>
          <a:r>
            <a:rPr lang="de-DE" b="0" i="0"/>
            <a:t>/</a:t>
          </a:r>
          <a:r>
            <a:rPr lang="de-DE" b="1" i="0" err="1"/>
            <a:t>reviewed</a:t>
          </a:r>
          <a:r>
            <a:rPr lang="de-DE" b="0" i="0"/>
            <a:t> wurde und es keine Kommentare gibt, wird der Branch </a:t>
          </a:r>
          <a:r>
            <a:rPr lang="de-DE" b="1" i="0"/>
            <a:t>automatisch</a:t>
          </a:r>
          <a:r>
            <a:rPr lang="de-DE" b="0" i="0"/>
            <a:t> </a:t>
          </a:r>
          <a:r>
            <a:rPr lang="de-DE" b="0" i="0" err="1"/>
            <a:t>gemerged</a:t>
          </a:r>
          <a:r>
            <a:rPr lang="de-DE" b="0" i="0"/>
            <a:t>.</a:t>
          </a:r>
          <a:endParaRPr lang="de-DE"/>
        </a:p>
      </dgm:t>
    </dgm:pt>
    <dgm:pt modelId="{1307FE2A-1711-4D96-9AFB-1910F8268FB4}" type="parTrans" cxnId="{485B81A8-655A-4BE5-A307-DFEC18497ABF}">
      <dgm:prSet/>
      <dgm:spPr/>
      <dgm:t>
        <a:bodyPr/>
        <a:lstStyle/>
        <a:p>
          <a:endParaRPr lang="de-DE"/>
        </a:p>
      </dgm:t>
    </dgm:pt>
    <dgm:pt modelId="{F55A699C-B2AD-4584-AD86-B386AA34BEE2}" type="sibTrans" cxnId="{485B81A8-655A-4BE5-A307-DFEC18497ABF}">
      <dgm:prSet/>
      <dgm:spPr/>
      <dgm:t>
        <a:bodyPr/>
        <a:lstStyle/>
        <a:p>
          <a:endParaRPr lang="de-DE"/>
        </a:p>
      </dgm:t>
    </dgm:pt>
    <dgm:pt modelId="{7CCF61A5-9075-46A0-BF97-3FFE9031F045}">
      <dgm:prSet/>
      <dgm:spPr/>
      <dgm:t>
        <a:bodyPr/>
        <a:lstStyle/>
        <a:p>
          <a:r>
            <a:rPr lang="de-DE" b="0" i="0"/>
            <a:t>Nun sollte der Branch gelöscht werden, wenn er nicht mehr benötigt wird. </a:t>
          </a:r>
          <a:r>
            <a:rPr lang="de-DE" b="1" i="1"/>
            <a:t>(Nur der Branch </a:t>
          </a:r>
          <a:r>
            <a:rPr lang="de-DE" b="1" i="1" err="1"/>
            <a:t>Owner</a:t>
          </a:r>
          <a:r>
            <a:rPr lang="de-DE" b="1" i="1"/>
            <a:t> löscht seine Branch)</a:t>
          </a:r>
          <a:endParaRPr lang="de-DE"/>
        </a:p>
      </dgm:t>
    </dgm:pt>
    <dgm:pt modelId="{D57D26B1-E498-4D20-ADAD-DB23BCB916A8}" type="parTrans" cxnId="{9BD08A1D-49B8-43AA-8769-412FFCBA27FC}">
      <dgm:prSet/>
      <dgm:spPr/>
      <dgm:t>
        <a:bodyPr/>
        <a:lstStyle/>
        <a:p>
          <a:endParaRPr lang="de-DE"/>
        </a:p>
      </dgm:t>
    </dgm:pt>
    <dgm:pt modelId="{4ECA027C-69E9-48F8-8F8E-1BF3779EBECC}" type="sibTrans" cxnId="{9BD08A1D-49B8-43AA-8769-412FFCBA27FC}">
      <dgm:prSet/>
      <dgm:spPr/>
      <dgm:t>
        <a:bodyPr/>
        <a:lstStyle/>
        <a:p>
          <a:endParaRPr lang="de-DE"/>
        </a:p>
      </dgm:t>
    </dgm:pt>
    <dgm:pt modelId="{82DCCA02-8EDB-4DD2-B391-3DFD85E9BDE6}">
      <dgm:prSet/>
      <dgm:spPr/>
      <dgm:t>
        <a:bodyPr/>
        <a:lstStyle/>
        <a:p>
          <a:r>
            <a:rPr lang="de-DE" b="0" i="0"/>
            <a:t>Ticket in Jira nach "</a:t>
          </a:r>
          <a:r>
            <a:rPr lang="de-DE" b="1" i="0"/>
            <a:t>DONE</a:t>
          </a:r>
          <a:r>
            <a:rPr lang="de-DE" b="0" i="0"/>
            <a:t>" verschieben.</a:t>
          </a:r>
          <a:endParaRPr lang="de-DE"/>
        </a:p>
      </dgm:t>
    </dgm:pt>
    <dgm:pt modelId="{C6BAB51D-E0E4-4894-9169-94D3100966CD}" type="parTrans" cxnId="{6A8EA43E-CB7C-4927-A1C3-9B975A7F84FC}">
      <dgm:prSet/>
      <dgm:spPr/>
      <dgm:t>
        <a:bodyPr/>
        <a:lstStyle/>
        <a:p>
          <a:endParaRPr lang="de-DE"/>
        </a:p>
      </dgm:t>
    </dgm:pt>
    <dgm:pt modelId="{61DB788A-75E6-4F60-9160-61899B0E891A}" type="sibTrans" cxnId="{6A8EA43E-CB7C-4927-A1C3-9B975A7F84FC}">
      <dgm:prSet/>
      <dgm:spPr/>
      <dgm:t>
        <a:bodyPr/>
        <a:lstStyle/>
        <a:p>
          <a:endParaRPr lang="de-DE"/>
        </a:p>
      </dgm:t>
    </dgm:pt>
    <dgm:pt modelId="{9113BDC4-8D86-4138-B44E-6F32036EA898}">
      <dgm:prSet custT="1"/>
      <dgm:spPr/>
      <dgm:t>
        <a:bodyPr/>
        <a:lstStyle/>
        <a:p>
          <a:r>
            <a:rPr lang="de-DE" sz="1800" b="0" i="0"/>
            <a:t>Von vorne beginnen.</a:t>
          </a:r>
          <a:endParaRPr lang="de-DE" sz="1800"/>
        </a:p>
      </dgm:t>
    </dgm:pt>
    <dgm:pt modelId="{893D44F9-1770-4200-9CA4-672EB86E9913}" type="parTrans" cxnId="{AC05BE3F-3DFC-47F4-86B0-637F025564E4}">
      <dgm:prSet/>
      <dgm:spPr/>
      <dgm:t>
        <a:bodyPr/>
        <a:lstStyle/>
        <a:p>
          <a:endParaRPr lang="de-DE"/>
        </a:p>
      </dgm:t>
    </dgm:pt>
    <dgm:pt modelId="{91291F42-2D73-4790-ABA2-E7231332557C}" type="sibTrans" cxnId="{AC05BE3F-3DFC-47F4-86B0-637F025564E4}">
      <dgm:prSet/>
      <dgm:spPr/>
      <dgm:t>
        <a:bodyPr/>
        <a:lstStyle/>
        <a:p>
          <a:endParaRPr lang="de-DE"/>
        </a:p>
      </dgm:t>
    </dgm:pt>
    <dgm:pt modelId="{5CDAC522-0BBF-4676-81D8-E0386DCFFF21}" type="pres">
      <dgm:prSet presAssocID="{870C4D5E-0886-4632-B068-5AF874E35D96}" presName="Name0" presStyleCnt="0">
        <dgm:presLayoutVars>
          <dgm:dir/>
          <dgm:resizeHandles val="exact"/>
        </dgm:presLayoutVars>
      </dgm:prSet>
      <dgm:spPr/>
    </dgm:pt>
    <dgm:pt modelId="{86A95D60-F8B8-4D6C-821D-04F085AC1B0C}" type="pres">
      <dgm:prSet presAssocID="{9EDBF71A-78E2-4371-84C6-A241A818D02C}" presName="node" presStyleLbl="node1" presStyleIdx="0" presStyleCnt="7">
        <dgm:presLayoutVars>
          <dgm:bulletEnabled val="1"/>
        </dgm:presLayoutVars>
      </dgm:prSet>
      <dgm:spPr/>
    </dgm:pt>
    <dgm:pt modelId="{44865A18-A107-42C0-8C23-2875921028A1}" type="pres">
      <dgm:prSet presAssocID="{158210B8-ED8C-4A55-A21E-9D15454762CA}" presName="sibTrans" presStyleLbl="sibTrans1D1" presStyleIdx="0" presStyleCnt="6"/>
      <dgm:spPr/>
    </dgm:pt>
    <dgm:pt modelId="{926C8C5E-C41C-420E-88C4-C171DD9D0674}" type="pres">
      <dgm:prSet presAssocID="{158210B8-ED8C-4A55-A21E-9D15454762CA}" presName="connectorText" presStyleLbl="sibTrans1D1" presStyleIdx="0" presStyleCnt="6"/>
      <dgm:spPr/>
    </dgm:pt>
    <dgm:pt modelId="{141DA169-B2D1-486A-A116-F1650D46410E}" type="pres">
      <dgm:prSet presAssocID="{D874ACE7-A669-41C6-AEB0-81F31FEA3249}" presName="node" presStyleLbl="node1" presStyleIdx="1" presStyleCnt="7">
        <dgm:presLayoutVars>
          <dgm:bulletEnabled val="1"/>
        </dgm:presLayoutVars>
      </dgm:prSet>
      <dgm:spPr/>
    </dgm:pt>
    <dgm:pt modelId="{03C5C8D5-459A-4A55-8B10-DAAA551E5CA9}" type="pres">
      <dgm:prSet presAssocID="{FB875CD0-64EB-4BD4-98C7-5A84DF5AC802}" presName="sibTrans" presStyleLbl="sibTrans1D1" presStyleIdx="1" presStyleCnt="6"/>
      <dgm:spPr/>
    </dgm:pt>
    <dgm:pt modelId="{B713C3EF-437A-4B28-A285-9A55E7745303}" type="pres">
      <dgm:prSet presAssocID="{FB875CD0-64EB-4BD4-98C7-5A84DF5AC802}" presName="connectorText" presStyleLbl="sibTrans1D1" presStyleIdx="1" presStyleCnt="6"/>
      <dgm:spPr/>
    </dgm:pt>
    <dgm:pt modelId="{748B0C83-9EEC-4A42-A1E1-29A9B2B2E9D1}" type="pres">
      <dgm:prSet presAssocID="{2B673CEB-D3DE-4FF6-B3AA-F720C351B395}" presName="node" presStyleLbl="node1" presStyleIdx="2" presStyleCnt="7">
        <dgm:presLayoutVars>
          <dgm:bulletEnabled val="1"/>
        </dgm:presLayoutVars>
      </dgm:prSet>
      <dgm:spPr/>
    </dgm:pt>
    <dgm:pt modelId="{CCB3D720-7F06-4408-AEE0-BD4D4848B753}" type="pres">
      <dgm:prSet presAssocID="{EEAC4E6B-699C-45E3-90CC-135643B4BE1F}" presName="sibTrans" presStyleLbl="sibTrans1D1" presStyleIdx="2" presStyleCnt="6"/>
      <dgm:spPr/>
    </dgm:pt>
    <dgm:pt modelId="{79CBDE2B-3946-48B8-BAD0-55AD28047CA5}" type="pres">
      <dgm:prSet presAssocID="{EEAC4E6B-699C-45E3-90CC-135643B4BE1F}" presName="connectorText" presStyleLbl="sibTrans1D1" presStyleIdx="2" presStyleCnt="6"/>
      <dgm:spPr/>
    </dgm:pt>
    <dgm:pt modelId="{5FF27CA9-6E8A-45CC-8BDA-9E6A9EDAEB2E}" type="pres">
      <dgm:prSet presAssocID="{EF30EDA4-818A-4A13-9285-C55FE0293DB9}" presName="node" presStyleLbl="node1" presStyleIdx="3" presStyleCnt="7">
        <dgm:presLayoutVars>
          <dgm:bulletEnabled val="1"/>
        </dgm:presLayoutVars>
      </dgm:prSet>
      <dgm:spPr/>
    </dgm:pt>
    <dgm:pt modelId="{D7DC0D5C-8E86-4BF7-A287-7C1D84DF6271}" type="pres">
      <dgm:prSet presAssocID="{F55A699C-B2AD-4584-AD86-B386AA34BEE2}" presName="sibTrans" presStyleLbl="sibTrans1D1" presStyleIdx="3" presStyleCnt="6"/>
      <dgm:spPr/>
    </dgm:pt>
    <dgm:pt modelId="{D3C65B4F-85BB-48E1-A6F5-8199F4BEB127}" type="pres">
      <dgm:prSet presAssocID="{F55A699C-B2AD-4584-AD86-B386AA34BEE2}" presName="connectorText" presStyleLbl="sibTrans1D1" presStyleIdx="3" presStyleCnt="6"/>
      <dgm:spPr/>
    </dgm:pt>
    <dgm:pt modelId="{8D4A707C-A748-4EDC-913B-91A09940EC9F}" type="pres">
      <dgm:prSet presAssocID="{7CCF61A5-9075-46A0-BF97-3FFE9031F045}" presName="node" presStyleLbl="node1" presStyleIdx="4" presStyleCnt="7">
        <dgm:presLayoutVars>
          <dgm:bulletEnabled val="1"/>
        </dgm:presLayoutVars>
      </dgm:prSet>
      <dgm:spPr/>
    </dgm:pt>
    <dgm:pt modelId="{552A0D26-A202-4B91-AE29-6E70239610E4}" type="pres">
      <dgm:prSet presAssocID="{4ECA027C-69E9-48F8-8F8E-1BF3779EBECC}" presName="sibTrans" presStyleLbl="sibTrans1D1" presStyleIdx="4" presStyleCnt="6"/>
      <dgm:spPr/>
    </dgm:pt>
    <dgm:pt modelId="{50310310-99AD-4352-BFB8-979C0DD81CFA}" type="pres">
      <dgm:prSet presAssocID="{4ECA027C-69E9-48F8-8F8E-1BF3779EBECC}" presName="connectorText" presStyleLbl="sibTrans1D1" presStyleIdx="4" presStyleCnt="6"/>
      <dgm:spPr/>
    </dgm:pt>
    <dgm:pt modelId="{D91D31CE-662D-44DB-87E5-D5ADD3F77C6F}" type="pres">
      <dgm:prSet presAssocID="{82DCCA02-8EDB-4DD2-B391-3DFD85E9BDE6}" presName="node" presStyleLbl="node1" presStyleIdx="5" presStyleCnt="7">
        <dgm:presLayoutVars>
          <dgm:bulletEnabled val="1"/>
        </dgm:presLayoutVars>
      </dgm:prSet>
      <dgm:spPr/>
    </dgm:pt>
    <dgm:pt modelId="{B92E4A0D-FE05-4B18-938B-11E57E76E7FB}" type="pres">
      <dgm:prSet presAssocID="{61DB788A-75E6-4F60-9160-61899B0E891A}" presName="sibTrans" presStyleLbl="sibTrans1D1" presStyleIdx="5" presStyleCnt="6"/>
      <dgm:spPr/>
    </dgm:pt>
    <dgm:pt modelId="{60F3D513-3CB6-457B-9FA7-58921394FF0F}" type="pres">
      <dgm:prSet presAssocID="{61DB788A-75E6-4F60-9160-61899B0E891A}" presName="connectorText" presStyleLbl="sibTrans1D1" presStyleIdx="5" presStyleCnt="6"/>
      <dgm:spPr/>
    </dgm:pt>
    <dgm:pt modelId="{A4811D4F-EBBB-4E58-9DDF-84E016084E67}" type="pres">
      <dgm:prSet presAssocID="{9113BDC4-8D86-4138-B44E-6F32036EA898}" presName="node" presStyleLbl="node1" presStyleIdx="6" presStyleCnt="7">
        <dgm:presLayoutVars>
          <dgm:bulletEnabled val="1"/>
        </dgm:presLayoutVars>
      </dgm:prSet>
      <dgm:spPr/>
    </dgm:pt>
  </dgm:ptLst>
  <dgm:cxnLst>
    <dgm:cxn modelId="{E83B1501-4813-4A4B-8EE2-70F3FEDC8861}" type="presOf" srcId="{870C4D5E-0886-4632-B068-5AF874E35D96}" destId="{5CDAC522-0BBF-4676-81D8-E0386DCFFF21}" srcOrd="0" destOrd="0" presId="urn:microsoft.com/office/officeart/2005/8/layout/bProcess3"/>
    <dgm:cxn modelId="{5E622B02-65E3-4AA8-AC86-A5B08B963EBB}" type="presOf" srcId="{9EDBF71A-78E2-4371-84C6-A241A818D02C}" destId="{86A95D60-F8B8-4D6C-821D-04F085AC1B0C}" srcOrd="0" destOrd="0" presId="urn:microsoft.com/office/officeart/2005/8/layout/bProcess3"/>
    <dgm:cxn modelId="{9BD08A1D-49B8-43AA-8769-412FFCBA27FC}" srcId="{870C4D5E-0886-4632-B068-5AF874E35D96}" destId="{7CCF61A5-9075-46A0-BF97-3FFE9031F045}" srcOrd="4" destOrd="0" parTransId="{D57D26B1-E498-4D20-ADAD-DB23BCB916A8}" sibTransId="{4ECA027C-69E9-48F8-8F8E-1BF3779EBECC}"/>
    <dgm:cxn modelId="{E39DEF29-9292-41D3-9079-5D4A54E0B40D}" type="presOf" srcId="{EEAC4E6B-699C-45E3-90CC-135643B4BE1F}" destId="{79CBDE2B-3946-48B8-BAD0-55AD28047CA5}" srcOrd="1" destOrd="0" presId="urn:microsoft.com/office/officeart/2005/8/layout/bProcess3"/>
    <dgm:cxn modelId="{61F3102E-EE6E-46E0-AD81-9E6B46AD07E0}" type="presOf" srcId="{82DCCA02-8EDB-4DD2-B391-3DFD85E9BDE6}" destId="{D91D31CE-662D-44DB-87E5-D5ADD3F77C6F}" srcOrd="0" destOrd="0" presId="urn:microsoft.com/office/officeart/2005/8/layout/bProcess3"/>
    <dgm:cxn modelId="{7A90832F-E01F-4B43-967B-F9E4A1AE9C8A}" type="presOf" srcId="{158210B8-ED8C-4A55-A21E-9D15454762CA}" destId="{926C8C5E-C41C-420E-88C4-C171DD9D0674}" srcOrd="1" destOrd="0" presId="urn:microsoft.com/office/officeart/2005/8/layout/bProcess3"/>
    <dgm:cxn modelId="{C3DDE12F-6DA4-4576-80FC-A02FC41C0B4D}" type="presOf" srcId="{4ECA027C-69E9-48F8-8F8E-1BF3779EBECC}" destId="{50310310-99AD-4352-BFB8-979C0DD81CFA}" srcOrd="1" destOrd="0" presId="urn:microsoft.com/office/officeart/2005/8/layout/bProcess3"/>
    <dgm:cxn modelId="{BBC30C34-3D09-4206-8C92-054D15972CE2}" type="presOf" srcId="{2B673CEB-D3DE-4FF6-B3AA-F720C351B395}" destId="{748B0C83-9EEC-4A42-A1E1-29A9B2B2E9D1}" srcOrd="0" destOrd="0" presId="urn:microsoft.com/office/officeart/2005/8/layout/bProcess3"/>
    <dgm:cxn modelId="{5782E534-2204-4682-9F4D-449581410845}" type="presOf" srcId="{D874ACE7-A669-41C6-AEB0-81F31FEA3249}" destId="{141DA169-B2D1-486A-A116-F1650D46410E}" srcOrd="0" destOrd="0" presId="urn:microsoft.com/office/officeart/2005/8/layout/bProcess3"/>
    <dgm:cxn modelId="{4FCD0D37-FF6A-4634-A37F-A69C6D66D38C}" srcId="{870C4D5E-0886-4632-B068-5AF874E35D96}" destId="{9EDBF71A-78E2-4371-84C6-A241A818D02C}" srcOrd="0" destOrd="0" parTransId="{7E25F75C-B0F2-4001-AEDC-50D3BFDC977B}" sibTransId="{158210B8-ED8C-4A55-A21E-9D15454762CA}"/>
    <dgm:cxn modelId="{43997138-3E49-4B06-99D5-3C8CDFD1CE50}" type="presOf" srcId="{FB875CD0-64EB-4BD4-98C7-5A84DF5AC802}" destId="{03C5C8D5-459A-4A55-8B10-DAAA551E5CA9}" srcOrd="0" destOrd="0" presId="urn:microsoft.com/office/officeart/2005/8/layout/bProcess3"/>
    <dgm:cxn modelId="{6A8EA43E-CB7C-4927-A1C3-9B975A7F84FC}" srcId="{870C4D5E-0886-4632-B068-5AF874E35D96}" destId="{82DCCA02-8EDB-4DD2-B391-3DFD85E9BDE6}" srcOrd="5" destOrd="0" parTransId="{C6BAB51D-E0E4-4894-9169-94D3100966CD}" sibTransId="{61DB788A-75E6-4F60-9160-61899B0E891A}"/>
    <dgm:cxn modelId="{AC05BE3F-3DFC-47F4-86B0-637F025564E4}" srcId="{870C4D5E-0886-4632-B068-5AF874E35D96}" destId="{9113BDC4-8D86-4138-B44E-6F32036EA898}" srcOrd="6" destOrd="0" parTransId="{893D44F9-1770-4200-9CA4-672EB86E9913}" sibTransId="{91291F42-2D73-4790-ABA2-E7231332557C}"/>
    <dgm:cxn modelId="{F3FD2C5F-44B1-4850-ABD2-B524B92687E2}" type="presOf" srcId="{61DB788A-75E6-4F60-9160-61899B0E891A}" destId="{B92E4A0D-FE05-4B18-938B-11E57E76E7FB}" srcOrd="0" destOrd="0" presId="urn:microsoft.com/office/officeart/2005/8/layout/bProcess3"/>
    <dgm:cxn modelId="{71EC4E60-7694-4B42-8A36-832A3AD7B157}" srcId="{870C4D5E-0886-4632-B068-5AF874E35D96}" destId="{2B673CEB-D3DE-4FF6-B3AA-F720C351B395}" srcOrd="2" destOrd="0" parTransId="{A446A66B-3E3F-4ACC-BE63-08B0CF15E312}" sibTransId="{EEAC4E6B-699C-45E3-90CC-135643B4BE1F}"/>
    <dgm:cxn modelId="{685EF746-C417-4D57-BCF5-1D3A267C1A72}" type="presOf" srcId="{61DB788A-75E6-4F60-9160-61899B0E891A}" destId="{60F3D513-3CB6-457B-9FA7-58921394FF0F}" srcOrd="1" destOrd="0" presId="urn:microsoft.com/office/officeart/2005/8/layout/bProcess3"/>
    <dgm:cxn modelId="{676C6859-1BF7-4F66-9A1D-570E1DFE34D0}" type="presOf" srcId="{EEAC4E6B-699C-45E3-90CC-135643B4BE1F}" destId="{CCB3D720-7F06-4408-AEE0-BD4D4848B753}" srcOrd="0" destOrd="0" presId="urn:microsoft.com/office/officeart/2005/8/layout/bProcess3"/>
    <dgm:cxn modelId="{6FA2519A-AFFC-42EB-B356-8A2D7E346F3F}" type="presOf" srcId="{7CCF61A5-9075-46A0-BF97-3FFE9031F045}" destId="{8D4A707C-A748-4EDC-913B-91A09940EC9F}" srcOrd="0" destOrd="0" presId="urn:microsoft.com/office/officeart/2005/8/layout/bProcess3"/>
    <dgm:cxn modelId="{17B78B9D-DAF5-43BE-AF0C-8F4B26CC1987}" type="presOf" srcId="{F55A699C-B2AD-4584-AD86-B386AA34BEE2}" destId="{D7DC0D5C-8E86-4BF7-A287-7C1D84DF6271}" srcOrd="0" destOrd="0" presId="urn:microsoft.com/office/officeart/2005/8/layout/bProcess3"/>
    <dgm:cxn modelId="{277E269E-7645-4F40-99A2-6DDA806D797A}" type="presOf" srcId="{EF30EDA4-818A-4A13-9285-C55FE0293DB9}" destId="{5FF27CA9-6E8A-45CC-8BDA-9E6A9EDAEB2E}" srcOrd="0" destOrd="0" presId="urn:microsoft.com/office/officeart/2005/8/layout/bProcess3"/>
    <dgm:cxn modelId="{485B81A8-655A-4BE5-A307-DFEC18497ABF}" srcId="{870C4D5E-0886-4632-B068-5AF874E35D96}" destId="{EF30EDA4-818A-4A13-9285-C55FE0293DB9}" srcOrd="3" destOrd="0" parTransId="{1307FE2A-1711-4D96-9AFB-1910F8268FB4}" sibTransId="{F55A699C-B2AD-4584-AD86-B386AA34BEE2}"/>
    <dgm:cxn modelId="{8682A0B8-44BD-4D03-BE63-493A112AF355}" srcId="{870C4D5E-0886-4632-B068-5AF874E35D96}" destId="{D874ACE7-A669-41C6-AEB0-81F31FEA3249}" srcOrd="1" destOrd="0" parTransId="{1659534B-1F1E-4C8C-8AEF-A9F4EA3B5210}" sibTransId="{FB875CD0-64EB-4BD4-98C7-5A84DF5AC802}"/>
    <dgm:cxn modelId="{12D5A6C2-1D19-415F-B397-5B43740913A0}" type="presOf" srcId="{F55A699C-B2AD-4584-AD86-B386AA34BEE2}" destId="{D3C65B4F-85BB-48E1-A6F5-8199F4BEB127}" srcOrd="1" destOrd="0" presId="urn:microsoft.com/office/officeart/2005/8/layout/bProcess3"/>
    <dgm:cxn modelId="{BD7E5FD9-C38E-4D2B-802F-4140DF9D75E7}" type="presOf" srcId="{9113BDC4-8D86-4138-B44E-6F32036EA898}" destId="{A4811D4F-EBBB-4E58-9DDF-84E016084E67}" srcOrd="0" destOrd="0" presId="urn:microsoft.com/office/officeart/2005/8/layout/bProcess3"/>
    <dgm:cxn modelId="{C94B09DF-009F-4BDF-BFAF-745F51EDE80C}" type="presOf" srcId="{158210B8-ED8C-4A55-A21E-9D15454762CA}" destId="{44865A18-A107-42C0-8C23-2875921028A1}" srcOrd="0" destOrd="0" presId="urn:microsoft.com/office/officeart/2005/8/layout/bProcess3"/>
    <dgm:cxn modelId="{32D52FEE-35A6-4B29-AEAE-8140B7BE6017}" type="presOf" srcId="{4ECA027C-69E9-48F8-8F8E-1BF3779EBECC}" destId="{552A0D26-A202-4B91-AE29-6E70239610E4}" srcOrd="0" destOrd="0" presId="urn:microsoft.com/office/officeart/2005/8/layout/bProcess3"/>
    <dgm:cxn modelId="{E1F97CFC-82D5-4E7C-9519-D32FC962398B}" type="presOf" srcId="{FB875CD0-64EB-4BD4-98C7-5A84DF5AC802}" destId="{B713C3EF-437A-4B28-A285-9A55E7745303}" srcOrd="1" destOrd="0" presId="urn:microsoft.com/office/officeart/2005/8/layout/bProcess3"/>
    <dgm:cxn modelId="{CCFE2330-DE61-4215-89E7-E0C069054167}" type="presParOf" srcId="{5CDAC522-0BBF-4676-81D8-E0386DCFFF21}" destId="{86A95D60-F8B8-4D6C-821D-04F085AC1B0C}" srcOrd="0" destOrd="0" presId="urn:microsoft.com/office/officeart/2005/8/layout/bProcess3"/>
    <dgm:cxn modelId="{2787B891-8548-4800-8704-62D6617BFBB8}" type="presParOf" srcId="{5CDAC522-0BBF-4676-81D8-E0386DCFFF21}" destId="{44865A18-A107-42C0-8C23-2875921028A1}" srcOrd="1" destOrd="0" presId="urn:microsoft.com/office/officeart/2005/8/layout/bProcess3"/>
    <dgm:cxn modelId="{AA2A7524-10A9-4F7C-88AA-DE473EAFD4DE}" type="presParOf" srcId="{44865A18-A107-42C0-8C23-2875921028A1}" destId="{926C8C5E-C41C-420E-88C4-C171DD9D0674}" srcOrd="0" destOrd="0" presId="urn:microsoft.com/office/officeart/2005/8/layout/bProcess3"/>
    <dgm:cxn modelId="{DDCE5053-DD37-46E3-AFC2-578F67925E7C}" type="presParOf" srcId="{5CDAC522-0BBF-4676-81D8-E0386DCFFF21}" destId="{141DA169-B2D1-486A-A116-F1650D46410E}" srcOrd="2" destOrd="0" presId="urn:microsoft.com/office/officeart/2005/8/layout/bProcess3"/>
    <dgm:cxn modelId="{A66FC5CA-9648-48AF-B6A6-6BB66568C627}" type="presParOf" srcId="{5CDAC522-0BBF-4676-81D8-E0386DCFFF21}" destId="{03C5C8D5-459A-4A55-8B10-DAAA551E5CA9}" srcOrd="3" destOrd="0" presId="urn:microsoft.com/office/officeart/2005/8/layout/bProcess3"/>
    <dgm:cxn modelId="{1CCFABE2-5D73-4225-B7AE-294BD324D3E5}" type="presParOf" srcId="{03C5C8D5-459A-4A55-8B10-DAAA551E5CA9}" destId="{B713C3EF-437A-4B28-A285-9A55E7745303}" srcOrd="0" destOrd="0" presId="urn:microsoft.com/office/officeart/2005/8/layout/bProcess3"/>
    <dgm:cxn modelId="{E8C07350-C66E-46CC-8F96-10DFB5645982}" type="presParOf" srcId="{5CDAC522-0BBF-4676-81D8-E0386DCFFF21}" destId="{748B0C83-9EEC-4A42-A1E1-29A9B2B2E9D1}" srcOrd="4" destOrd="0" presId="urn:microsoft.com/office/officeart/2005/8/layout/bProcess3"/>
    <dgm:cxn modelId="{F4CDE640-3750-40BF-99CB-6B76C0890E52}" type="presParOf" srcId="{5CDAC522-0BBF-4676-81D8-E0386DCFFF21}" destId="{CCB3D720-7F06-4408-AEE0-BD4D4848B753}" srcOrd="5" destOrd="0" presId="urn:microsoft.com/office/officeart/2005/8/layout/bProcess3"/>
    <dgm:cxn modelId="{2B589DBA-93C7-4A84-AF32-07053AD20113}" type="presParOf" srcId="{CCB3D720-7F06-4408-AEE0-BD4D4848B753}" destId="{79CBDE2B-3946-48B8-BAD0-55AD28047CA5}" srcOrd="0" destOrd="0" presId="urn:microsoft.com/office/officeart/2005/8/layout/bProcess3"/>
    <dgm:cxn modelId="{BA0431F5-D508-4858-A853-BA3BC11D61F2}" type="presParOf" srcId="{5CDAC522-0BBF-4676-81D8-E0386DCFFF21}" destId="{5FF27CA9-6E8A-45CC-8BDA-9E6A9EDAEB2E}" srcOrd="6" destOrd="0" presId="urn:microsoft.com/office/officeart/2005/8/layout/bProcess3"/>
    <dgm:cxn modelId="{5CD32700-F3D4-4A5D-BE62-A29E39540B60}" type="presParOf" srcId="{5CDAC522-0BBF-4676-81D8-E0386DCFFF21}" destId="{D7DC0D5C-8E86-4BF7-A287-7C1D84DF6271}" srcOrd="7" destOrd="0" presId="urn:microsoft.com/office/officeart/2005/8/layout/bProcess3"/>
    <dgm:cxn modelId="{E1514D77-1F90-48D0-8B10-C8DF17A17427}" type="presParOf" srcId="{D7DC0D5C-8E86-4BF7-A287-7C1D84DF6271}" destId="{D3C65B4F-85BB-48E1-A6F5-8199F4BEB127}" srcOrd="0" destOrd="0" presId="urn:microsoft.com/office/officeart/2005/8/layout/bProcess3"/>
    <dgm:cxn modelId="{78CE8683-BA90-4A7E-B131-F54E9F0E72E8}" type="presParOf" srcId="{5CDAC522-0BBF-4676-81D8-E0386DCFFF21}" destId="{8D4A707C-A748-4EDC-913B-91A09940EC9F}" srcOrd="8" destOrd="0" presId="urn:microsoft.com/office/officeart/2005/8/layout/bProcess3"/>
    <dgm:cxn modelId="{63501796-9290-4C45-9BD0-F8FE1C646008}" type="presParOf" srcId="{5CDAC522-0BBF-4676-81D8-E0386DCFFF21}" destId="{552A0D26-A202-4B91-AE29-6E70239610E4}" srcOrd="9" destOrd="0" presId="urn:microsoft.com/office/officeart/2005/8/layout/bProcess3"/>
    <dgm:cxn modelId="{2FDC8AA6-F38A-4D1E-92D6-9BDE337C13C6}" type="presParOf" srcId="{552A0D26-A202-4B91-AE29-6E70239610E4}" destId="{50310310-99AD-4352-BFB8-979C0DD81CFA}" srcOrd="0" destOrd="0" presId="urn:microsoft.com/office/officeart/2005/8/layout/bProcess3"/>
    <dgm:cxn modelId="{D1EE95F3-49F7-4D3D-BE1C-A686166A910E}" type="presParOf" srcId="{5CDAC522-0BBF-4676-81D8-E0386DCFFF21}" destId="{D91D31CE-662D-44DB-87E5-D5ADD3F77C6F}" srcOrd="10" destOrd="0" presId="urn:microsoft.com/office/officeart/2005/8/layout/bProcess3"/>
    <dgm:cxn modelId="{4B7C13C3-1CB9-49FB-A2C2-D9F1D358F7FA}" type="presParOf" srcId="{5CDAC522-0BBF-4676-81D8-E0386DCFFF21}" destId="{B92E4A0D-FE05-4B18-938B-11E57E76E7FB}" srcOrd="11" destOrd="0" presId="urn:microsoft.com/office/officeart/2005/8/layout/bProcess3"/>
    <dgm:cxn modelId="{C2D77F3D-CC92-40AE-9635-C6ADE768C25A}" type="presParOf" srcId="{B92E4A0D-FE05-4B18-938B-11E57E76E7FB}" destId="{60F3D513-3CB6-457B-9FA7-58921394FF0F}" srcOrd="0" destOrd="0" presId="urn:microsoft.com/office/officeart/2005/8/layout/bProcess3"/>
    <dgm:cxn modelId="{193D8491-A426-45A8-94D3-017469D797EF}" type="presParOf" srcId="{5CDAC522-0BBF-4676-81D8-E0386DCFFF21}" destId="{A4811D4F-EBBB-4E58-9DDF-84E016084E67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D0ED4F6-6D0F-4E5C-9965-0AC175A8815A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D37DE8E-56BD-4B58-BA64-DDFE242917EB}">
      <dgm:prSet/>
      <dgm:spPr/>
      <dgm:t>
        <a:bodyPr/>
        <a:lstStyle/>
        <a:p>
          <a:r>
            <a:rPr lang="de-DE" b="0" i="0"/>
            <a:t>Spielidee</a:t>
          </a:r>
          <a:endParaRPr lang="de-DE"/>
        </a:p>
      </dgm:t>
    </dgm:pt>
    <dgm:pt modelId="{98941AF2-B521-48C3-A266-50795FEFFB4C}" type="parTrans" cxnId="{63A15434-2C02-43EF-902A-A0B3B35E61F6}">
      <dgm:prSet/>
      <dgm:spPr/>
      <dgm:t>
        <a:bodyPr/>
        <a:lstStyle/>
        <a:p>
          <a:endParaRPr lang="de-DE"/>
        </a:p>
      </dgm:t>
    </dgm:pt>
    <dgm:pt modelId="{7BB3A366-10A5-46BA-AC4F-E3FF57F50E71}" type="sibTrans" cxnId="{63A15434-2C02-43EF-902A-A0B3B35E61F6}">
      <dgm:prSet/>
      <dgm:spPr/>
      <dgm:t>
        <a:bodyPr/>
        <a:lstStyle/>
        <a:p>
          <a:endParaRPr lang="de-DE"/>
        </a:p>
      </dgm:t>
    </dgm:pt>
    <dgm:pt modelId="{9A47A2E2-A275-4B75-BAD7-5B4EBF0C3A79}">
      <dgm:prSet/>
      <dgm:spPr/>
      <dgm:t>
        <a:bodyPr/>
        <a:lstStyle/>
        <a:p>
          <a:r>
            <a:rPr lang="de-DE" b="0" i="0"/>
            <a:t>Spielablauf</a:t>
          </a:r>
          <a:endParaRPr lang="de-DE"/>
        </a:p>
      </dgm:t>
    </dgm:pt>
    <dgm:pt modelId="{19C80591-E76E-4683-89B3-CB6C19A152B2}" type="parTrans" cxnId="{01EF6763-5C29-4420-A767-3CCA057DC3D9}">
      <dgm:prSet/>
      <dgm:spPr/>
      <dgm:t>
        <a:bodyPr/>
        <a:lstStyle/>
        <a:p>
          <a:endParaRPr lang="de-DE"/>
        </a:p>
      </dgm:t>
    </dgm:pt>
    <dgm:pt modelId="{5380FB0C-80FE-45E0-8E2F-7211D5F86798}" type="sibTrans" cxnId="{01EF6763-5C29-4420-A767-3CCA057DC3D9}">
      <dgm:prSet/>
      <dgm:spPr/>
      <dgm:t>
        <a:bodyPr/>
        <a:lstStyle/>
        <a:p>
          <a:endParaRPr lang="de-DE"/>
        </a:p>
      </dgm:t>
    </dgm:pt>
    <dgm:pt modelId="{03517CDE-2FC3-41E6-8D3F-20AD7FACF600}">
      <dgm:prSet/>
      <dgm:spPr/>
      <dgm:t>
        <a:bodyPr/>
        <a:lstStyle/>
        <a:p>
          <a:r>
            <a:rPr lang="de-DE" b="0" i="0"/>
            <a:t>Organisation im Team</a:t>
          </a:r>
          <a:endParaRPr lang="de-DE"/>
        </a:p>
      </dgm:t>
    </dgm:pt>
    <dgm:pt modelId="{FFB0DFCB-4A64-4100-A6B0-BBA637107FB4}" type="parTrans" cxnId="{4A159032-68CD-469B-BCC5-249FD1E8A691}">
      <dgm:prSet/>
      <dgm:spPr/>
      <dgm:t>
        <a:bodyPr/>
        <a:lstStyle/>
        <a:p>
          <a:endParaRPr lang="de-DE"/>
        </a:p>
      </dgm:t>
    </dgm:pt>
    <dgm:pt modelId="{D76D0A01-5AA4-4E10-AF4E-CD607B24B9DC}" type="sibTrans" cxnId="{4A159032-68CD-469B-BCC5-249FD1E8A691}">
      <dgm:prSet/>
      <dgm:spPr/>
      <dgm:t>
        <a:bodyPr/>
        <a:lstStyle/>
        <a:p>
          <a:endParaRPr lang="de-DE"/>
        </a:p>
      </dgm:t>
    </dgm:pt>
    <dgm:pt modelId="{F6C0EB7F-A886-4AB8-A7B1-DCB81DCFACE0}">
      <dgm:prSet/>
      <dgm:spPr/>
      <dgm:t>
        <a:bodyPr/>
        <a:lstStyle/>
        <a:p>
          <a:r>
            <a:rPr lang="de-DE" b="0" i="0"/>
            <a:t>GitHub Repo</a:t>
          </a:r>
          <a:endParaRPr lang="de-DE"/>
        </a:p>
      </dgm:t>
    </dgm:pt>
    <dgm:pt modelId="{E51A6DFE-4BCC-4A17-B68E-A7B0A153DA2C}" type="parTrans" cxnId="{424D08B5-DBB7-4D26-B7FC-25A01E0606A9}">
      <dgm:prSet/>
      <dgm:spPr/>
      <dgm:t>
        <a:bodyPr/>
        <a:lstStyle/>
        <a:p>
          <a:endParaRPr lang="de-DE"/>
        </a:p>
      </dgm:t>
    </dgm:pt>
    <dgm:pt modelId="{4CB0623A-3CC9-4057-90F0-565F3DA0E96F}" type="sibTrans" cxnId="{424D08B5-DBB7-4D26-B7FC-25A01E0606A9}">
      <dgm:prSet/>
      <dgm:spPr/>
      <dgm:t>
        <a:bodyPr/>
        <a:lstStyle/>
        <a:p>
          <a:endParaRPr lang="de-DE"/>
        </a:p>
      </dgm:t>
    </dgm:pt>
    <dgm:pt modelId="{EC702363-7D15-4475-8F7E-ADA39FA79B4C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 b="0" i="0"/>
            <a:t>Verwendete Tools</a:t>
          </a:r>
          <a:endParaRPr lang="de-DE"/>
        </a:p>
      </dgm:t>
    </dgm:pt>
    <dgm:pt modelId="{AAB87C6A-469D-4D83-B034-99A98D4E5B0B}" type="parTrans" cxnId="{33BB4889-AE82-417A-8050-A2D031B410C8}">
      <dgm:prSet/>
      <dgm:spPr/>
      <dgm:t>
        <a:bodyPr/>
        <a:lstStyle/>
        <a:p>
          <a:endParaRPr lang="de-DE"/>
        </a:p>
      </dgm:t>
    </dgm:pt>
    <dgm:pt modelId="{ED106793-0EFF-4D67-AA9E-8FC6DC5A06F0}" type="sibTrans" cxnId="{33BB4889-AE82-417A-8050-A2D031B410C8}">
      <dgm:prSet/>
      <dgm:spPr/>
      <dgm:t>
        <a:bodyPr/>
        <a:lstStyle/>
        <a:p>
          <a:endParaRPr lang="de-DE"/>
        </a:p>
      </dgm:t>
    </dgm:pt>
    <dgm:pt modelId="{76BEF3E9-4D6E-41B0-9729-9AC3A997F70E}">
      <dgm:prSet/>
      <dgm:spPr/>
      <dgm:t>
        <a:bodyPr/>
        <a:lstStyle/>
        <a:p>
          <a:r>
            <a:rPr lang="de-DE"/>
            <a:t>Spiel Umsetzung</a:t>
          </a:r>
        </a:p>
      </dgm:t>
    </dgm:pt>
    <dgm:pt modelId="{BB400492-733B-4921-BE35-47112FC5E1BC}" type="parTrans" cxnId="{6099F266-20C1-44B0-B3BF-A74321C216E5}">
      <dgm:prSet/>
      <dgm:spPr/>
      <dgm:t>
        <a:bodyPr/>
        <a:lstStyle/>
        <a:p>
          <a:endParaRPr lang="de-DE"/>
        </a:p>
      </dgm:t>
    </dgm:pt>
    <dgm:pt modelId="{37FA36D2-8951-4184-A59C-47BC78AF05AB}" type="sibTrans" cxnId="{6099F266-20C1-44B0-B3BF-A74321C216E5}">
      <dgm:prSet/>
      <dgm:spPr/>
      <dgm:t>
        <a:bodyPr/>
        <a:lstStyle/>
        <a:p>
          <a:endParaRPr lang="de-DE"/>
        </a:p>
      </dgm:t>
    </dgm:pt>
    <dgm:pt modelId="{CEAC5D8B-0176-48DB-AFE9-C2628F346BFB}">
      <dgm:prSet/>
      <dgm:spPr/>
      <dgm:t>
        <a:bodyPr/>
        <a:lstStyle/>
        <a:p>
          <a:r>
            <a:rPr lang="de-DE" b="0" i="0"/>
            <a:t>Sprint-/Arbeitsablauf</a:t>
          </a:r>
          <a:endParaRPr lang="de-DE"/>
        </a:p>
      </dgm:t>
    </dgm:pt>
    <dgm:pt modelId="{7B3A3B26-8C3D-4B34-B30A-2D5C5E0209C8}" type="parTrans" cxnId="{501BDFB1-51CE-424B-A7FF-02AFB08D3D53}">
      <dgm:prSet/>
      <dgm:spPr/>
      <dgm:t>
        <a:bodyPr/>
        <a:lstStyle/>
        <a:p>
          <a:endParaRPr lang="de-DE"/>
        </a:p>
      </dgm:t>
    </dgm:pt>
    <dgm:pt modelId="{9F67FFB0-7126-48DA-9138-4E84F9558CD9}" type="sibTrans" cxnId="{501BDFB1-51CE-424B-A7FF-02AFB08D3D53}">
      <dgm:prSet/>
      <dgm:spPr/>
      <dgm:t>
        <a:bodyPr/>
        <a:lstStyle/>
        <a:p>
          <a:endParaRPr lang="de-DE"/>
        </a:p>
      </dgm:t>
    </dgm:pt>
    <dgm:pt modelId="{9A8A6CF8-769B-4B12-A208-A4E5AB48C6D4}">
      <dgm:prSet/>
      <dgm:spPr/>
      <dgm:t>
        <a:bodyPr/>
        <a:lstStyle/>
        <a:p>
          <a:r>
            <a:rPr lang="de-DE" b="0" i="0"/>
            <a:t>Live Demo</a:t>
          </a:r>
          <a:endParaRPr lang="de-DE"/>
        </a:p>
      </dgm:t>
    </dgm:pt>
    <dgm:pt modelId="{273B8632-7193-46B9-B1F0-30BD750D918C}" type="parTrans" cxnId="{CF02AFBD-D722-4776-8FF2-97882F97EB97}">
      <dgm:prSet/>
      <dgm:spPr/>
      <dgm:t>
        <a:bodyPr/>
        <a:lstStyle/>
        <a:p>
          <a:endParaRPr lang="de-DE"/>
        </a:p>
      </dgm:t>
    </dgm:pt>
    <dgm:pt modelId="{A8F97065-2231-4C93-A7D5-6D0548248BF7}" type="sibTrans" cxnId="{CF02AFBD-D722-4776-8FF2-97882F97EB97}">
      <dgm:prSet/>
      <dgm:spPr/>
      <dgm:t>
        <a:bodyPr/>
        <a:lstStyle/>
        <a:p>
          <a:endParaRPr lang="de-DE"/>
        </a:p>
      </dgm:t>
    </dgm:pt>
    <dgm:pt modelId="{B2C76C92-DB8C-4D4E-AABB-C9B891ACF7A3}">
      <dgm:prSet/>
      <dgm:spPr/>
      <dgm:t>
        <a:bodyPr/>
        <a:lstStyle/>
        <a:p>
          <a:r>
            <a:rPr lang="de-DE" b="0" i="0"/>
            <a:t>Fazit</a:t>
          </a:r>
          <a:endParaRPr lang="de-DE"/>
        </a:p>
      </dgm:t>
    </dgm:pt>
    <dgm:pt modelId="{FE06A7DD-2F66-4E97-86EC-F528832B4719}" type="parTrans" cxnId="{5E8E1C06-C863-475D-AD09-EA6CAABA941F}">
      <dgm:prSet/>
      <dgm:spPr/>
      <dgm:t>
        <a:bodyPr/>
        <a:lstStyle/>
        <a:p>
          <a:endParaRPr lang="de-DE"/>
        </a:p>
      </dgm:t>
    </dgm:pt>
    <dgm:pt modelId="{98A0C5AD-050E-4952-983D-E52C2D6CE48A}" type="sibTrans" cxnId="{5E8E1C06-C863-475D-AD09-EA6CAABA941F}">
      <dgm:prSet/>
      <dgm:spPr/>
      <dgm:t>
        <a:bodyPr/>
        <a:lstStyle/>
        <a:p>
          <a:endParaRPr lang="de-DE"/>
        </a:p>
      </dgm:t>
    </dgm:pt>
    <dgm:pt modelId="{A236F385-B1EF-4544-9B38-3642D453173A}" type="pres">
      <dgm:prSet presAssocID="{ED0ED4F6-6D0F-4E5C-9965-0AC175A8815A}" presName="diagram" presStyleCnt="0">
        <dgm:presLayoutVars>
          <dgm:dir/>
          <dgm:resizeHandles val="exact"/>
        </dgm:presLayoutVars>
      </dgm:prSet>
      <dgm:spPr/>
    </dgm:pt>
    <dgm:pt modelId="{3A095EAF-4E5F-43B1-BD54-55BA7F34C19D}" type="pres">
      <dgm:prSet presAssocID="{DD37DE8E-56BD-4B58-BA64-DDFE242917EB}" presName="node" presStyleLbl="node1" presStyleIdx="0" presStyleCnt="9">
        <dgm:presLayoutVars>
          <dgm:bulletEnabled val="1"/>
        </dgm:presLayoutVars>
      </dgm:prSet>
      <dgm:spPr/>
    </dgm:pt>
    <dgm:pt modelId="{2E4168FB-2DE0-4E3B-A0B0-9EFC1C7CED2C}" type="pres">
      <dgm:prSet presAssocID="{7BB3A366-10A5-46BA-AC4F-E3FF57F50E71}" presName="sibTrans" presStyleLbl="sibTrans2D1" presStyleIdx="0" presStyleCnt="8"/>
      <dgm:spPr/>
    </dgm:pt>
    <dgm:pt modelId="{6B93DB62-98C2-4A81-BCE2-40AC1D481D1F}" type="pres">
      <dgm:prSet presAssocID="{7BB3A366-10A5-46BA-AC4F-E3FF57F50E71}" presName="connectorText" presStyleLbl="sibTrans2D1" presStyleIdx="0" presStyleCnt="8"/>
      <dgm:spPr/>
    </dgm:pt>
    <dgm:pt modelId="{39553CCF-8B5D-4EE1-9D97-B137F0DA0445}" type="pres">
      <dgm:prSet presAssocID="{9A47A2E2-A275-4B75-BAD7-5B4EBF0C3A79}" presName="node" presStyleLbl="node1" presStyleIdx="1" presStyleCnt="9">
        <dgm:presLayoutVars>
          <dgm:bulletEnabled val="1"/>
        </dgm:presLayoutVars>
      </dgm:prSet>
      <dgm:spPr/>
    </dgm:pt>
    <dgm:pt modelId="{F4CEA7FB-0ABA-45E5-9D9A-ED76335FA85F}" type="pres">
      <dgm:prSet presAssocID="{5380FB0C-80FE-45E0-8E2F-7211D5F86798}" presName="sibTrans" presStyleLbl="sibTrans2D1" presStyleIdx="1" presStyleCnt="8"/>
      <dgm:spPr/>
    </dgm:pt>
    <dgm:pt modelId="{5F499BBB-9AB2-4697-A7DF-FDE9F8F6434C}" type="pres">
      <dgm:prSet presAssocID="{5380FB0C-80FE-45E0-8E2F-7211D5F86798}" presName="connectorText" presStyleLbl="sibTrans2D1" presStyleIdx="1" presStyleCnt="8"/>
      <dgm:spPr/>
    </dgm:pt>
    <dgm:pt modelId="{CEC71B60-99A7-4993-BB4E-241A0BFAFCB1}" type="pres">
      <dgm:prSet presAssocID="{03517CDE-2FC3-41E6-8D3F-20AD7FACF600}" presName="node" presStyleLbl="node1" presStyleIdx="2" presStyleCnt="9">
        <dgm:presLayoutVars>
          <dgm:bulletEnabled val="1"/>
        </dgm:presLayoutVars>
      </dgm:prSet>
      <dgm:spPr/>
    </dgm:pt>
    <dgm:pt modelId="{9DAD65EB-1D49-4F69-A360-F29AA1E52325}" type="pres">
      <dgm:prSet presAssocID="{D76D0A01-5AA4-4E10-AF4E-CD607B24B9DC}" presName="sibTrans" presStyleLbl="sibTrans2D1" presStyleIdx="2" presStyleCnt="8"/>
      <dgm:spPr/>
    </dgm:pt>
    <dgm:pt modelId="{260296BA-EB2D-492A-8EA2-CB792B1FF69C}" type="pres">
      <dgm:prSet presAssocID="{D76D0A01-5AA4-4E10-AF4E-CD607B24B9DC}" presName="connectorText" presStyleLbl="sibTrans2D1" presStyleIdx="2" presStyleCnt="8"/>
      <dgm:spPr/>
    </dgm:pt>
    <dgm:pt modelId="{FDEA0C0D-53D9-4137-A88B-4507E99C3378}" type="pres">
      <dgm:prSet presAssocID="{F6C0EB7F-A886-4AB8-A7B1-DCB81DCFACE0}" presName="node" presStyleLbl="node1" presStyleIdx="3" presStyleCnt="9">
        <dgm:presLayoutVars>
          <dgm:bulletEnabled val="1"/>
        </dgm:presLayoutVars>
      </dgm:prSet>
      <dgm:spPr/>
    </dgm:pt>
    <dgm:pt modelId="{C30EA0A7-C721-47FE-A959-AF94C82B21F4}" type="pres">
      <dgm:prSet presAssocID="{4CB0623A-3CC9-4057-90F0-565F3DA0E96F}" presName="sibTrans" presStyleLbl="sibTrans2D1" presStyleIdx="3" presStyleCnt="8"/>
      <dgm:spPr/>
    </dgm:pt>
    <dgm:pt modelId="{C35B005B-855F-4055-9D99-06D07A986378}" type="pres">
      <dgm:prSet presAssocID="{4CB0623A-3CC9-4057-90F0-565F3DA0E96F}" presName="connectorText" presStyleLbl="sibTrans2D1" presStyleIdx="3" presStyleCnt="8"/>
      <dgm:spPr/>
    </dgm:pt>
    <dgm:pt modelId="{952A6B48-FE66-428D-8AB8-63AFC5E2C3D8}" type="pres">
      <dgm:prSet presAssocID="{EC702363-7D15-4475-8F7E-ADA39FA79B4C}" presName="node" presStyleLbl="node1" presStyleIdx="4" presStyleCnt="9">
        <dgm:presLayoutVars>
          <dgm:bulletEnabled val="1"/>
        </dgm:presLayoutVars>
      </dgm:prSet>
      <dgm:spPr/>
    </dgm:pt>
    <dgm:pt modelId="{5492B165-778E-48DA-A0B5-1854A56AA9DC}" type="pres">
      <dgm:prSet presAssocID="{ED106793-0EFF-4D67-AA9E-8FC6DC5A06F0}" presName="sibTrans" presStyleLbl="sibTrans2D1" presStyleIdx="4" presStyleCnt="8"/>
      <dgm:spPr/>
    </dgm:pt>
    <dgm:pt modelId="{6E9C2A46-765F-428C-A227-DA596566E7D2}" type="pres">
      <dgm:prSet presAssocID="{ED106793-0EFF-4D67-AA9E-8FC6DC5A06F0}" presName="connectorText" presStyleLbl="sibTrans2D1" presStyleIdx="4" presStyleCnt="8"/>
      <dgm:spPr/>
    </dgm:pt>
    <dgm:pt modelId="{D664452F-75E2-42AA-B5A4-775462FD03BB}" type="pres">
      <dgm:prSet presAssocID="{76BEF3E9-4D6E-41B0-9729-9AC3A997F70E}" presName="node" presStyleLbl="node1" presStyleIdx="5" presStyleCnt="9">
        <dgm:presLayoutVars>
          <dgm:bulletEnabled val="1"/>
        </dgm:presLayoutVars>
      </dgm:prSet>
      <dgm:spPr/>
    </dgm:pt>
    <dgm:pt modelId="{762822C4-34BC-4740-BB2D-C3C26B4A7E08}" type="pres">
      <dgm:prSet presAssocID="{37FA36D2-8951-4184-A59C-47BC78AF05AB}" presName="sibTrans" presStyleLbl="sibTrans2D1" presStyleIdx="5" presStyleCnt="8"/>
      <dgm:spPr/>
    </dgm:pt>
    <dgm:pt modelId="{696201F9-5466-4D12-AC98-584DE4BEE460}" type="pres">
      <dgm:prSet presAssocID="{37FA36D2-8951-4184-A59C-47BC78AF05AB}" presName="connectorText" presStyleLbl="sibTrans2D1" presStyleIdx="5" presStyleCnt="8"/>
      <dgm:spPr/>
    </dgm:pt>
    <dgm:pt modelId="{B3698CB6-DC08-4418-AB4F-201754ED1881}" type="pres">
      <dgm:prSet presAssocID="{CEAC5D8B-0176-48DB-AFE9-C2628F346BFB}" presName="node" presStyleLbl="node1" presStyleIdx="6" presStyleCnt="9">
        <dgm:presLayoutVars>
          <dgm:bulletEnabled val="1"/>
        </dgm:presLayoutVars>
      </dgm:prSet>
      <dgm:spPr/>
    </dgm:pt>
    <dgm:pt modelId="{85C639F5-2CA9-4266-9AE8-AA390D3479FA}" type="pres">
      <dgm:prSet presAssocID="{9F67FFB0-7126-48DA-9138-4E84F9558CD9}" presName="sibTrans" presStyleLbl="sibTrans2D1" presStyleIdx="6" presStyleCnt="8"/>
      <dgm:spPr/>
    </dgm:pt>
    <dgm:pt modelId="{1E3D66D3-25D2-4CE8-A514-EA8C92580CEB}" type="pres">
      <dgm:prSet presAssocID="{9F67FFB0-7126-48DA-9138-4E84F9558CD9}" presName="connectorText" presStyleLbl="sibTrans2D1" presStyleIdx="6" presStyleCnt="8"/>
      <dgm:spPr/>
    </dgm:pt>
    <dgm:pt modelId="{516B49CE-B0CC-4D6C-B051-515C07A4E217}" type="pres">
      <dgm:prSet presAssocID="{9A8A6CF8-769B-4B12-A208-A4E5AB48C6D4}" presName="node" presStyleLbl="node1" presStyleIdx="7" presStyleCnt="9">
        <dgm:presLayoutVars>
          <dgm:bulletEnabled val="1"/>
        </dgm:presLayoutVars>
      </dgm:prSet>
      <dgm:spPr/>
    </dgm:pt>
    <dgm:pt modelId="{5947475B-75AA-495E-9A6A-2271282933DE}" type="pres">
      <dgm:prSet presAssocID="{A8F97065-2231-4C93-A7D5-6D0548248BF7}" presName="sibTrans" presStyleLbl="sibTrans2D1" presStyleIdx="7" presStyleCnt="8"/>
      <dgm:spPr/>
    </dgm:pt>
    <dgm:pt modelId="{18AD220F-CC0D-4C51-86B7-103F28E70634}" type="pres">
      <dgm:prSet presAssocID="{A8F97065-2231-4C93-A7D5-6D0548248BF7}" presName="connectorText" presStyleLbl="sibTrans2D1" presStyleIdx="7" presStyleCnt="8"/>
      <dgm:spPr/>
    </dgm:pt>
    <dgm:pt modelId="{4F8F6B16-9145-47C8-884D-283605C01794}" type="pres">
      <dgm:prSet presAssocID="{B2C76C92-DB8C-4D4E-AABB-C9B891ACF7A3}" presName="node" presStyleLbl="node1" presStyleIdx="8" presStyleCnt="9">
        <dgm:presLayoutVars>
          <dgm:bulletEnabled val="1"/>
        </dgm:presLayoutVars>
      </dgm:prSet>
      <dgm:spPr/>
    </dgm:pt>
  </dgm:ptLst>
  <dgm:cxnLst>
    <dgm:cxn modelId="{5E8E1C06-C863-475D-AD09-EA6CAABA941F}" srcId="{ED0ED4F6-6D0F-4E5C-9965-0AC175A8815A}" destId="{B2C76C92-DB8C-4D4E-AABB-C9B891ACF7A3}" srcOrd="8" destOrd="0" parTransId="{FE06A7DD-2F66-4E97-86EC-F528832B4719}" sibTransId="{98A0C5AD-050E-4952-983D-E52C2D6CE48A}"/>
    <dgm:cxn modelId="{A3F8C106-96F0-4BD8-B54F-64B1BE9600B8}" type="presOf" srcId="{4CB0623A-3CC9-4057-90F0-565F3DA0E96F}" destId="{C35B005B-855F-4055-9D99-06D07A986378}" srcOrd="1" destOrd="0" presId="urn:microsoft.com/office/officeart/2005/8/layout/process5"/>
    <dgm:cxn modelId="{D674BC09-4F74-4726-9C9B-3DB23981F649}" type="presOf" srcId="{37FA36D2-8951-4184-A59C-47BC78AF05AB}" destId="{696201F9-5466-4D12-AC98-584DE4BEE460}" srcOrd="1" destOrd="0" presId="urn:microsoft.com/office/officeart/2005/8/layout/process5"/>
    <dgm:cxn modelId="{42CB351D-1CB1-4332-B50F-0897D3D5C7FD}" type="presOf" srcId="{7BB3A366-10A5-46BA-AC4F-E3FF57F50E71}" destId="{2E4168FB-2DE0-4E3B-A0B0-9EFC1C7CED2C}" srcOrd="0" destOrd="0" presId="urn:microsoft.com/office/officeart/2005/8/layout/process5"/>
    <dgm:cxn modelId="{2EE3BE22-7188-4765-8C3C-49E1F7559267}" type="presOf" srcId="{ED0ED4F6-6D0F-4E5C-9965-0AC175A8815A}" destId="{A236F385-B1EF-4544-9B38-3642D453173A}" srcOrd="0" destOrd="0" presId="urn:microsoft.com/office/officeart/2005/8/layout/process5"/>
    <dgm:cxn modelId="{568A792A-8EDC-47F1-9E08-757E12706219}" type="presOf" srcId="{03517CDE-2FC3-41E6-8D3F-20AD7FACF600}" destId="{CEC71B60-99A7-4993-BB4E-241A0BFAFCB1}" srcOrd="0" destOrd="0" presId="urn:microsoft.com/office/officeart/2005/8/layout/process5"/>
    <dgm:cxn modelId="{D3F13632-B733-432D-9266-13CE3CA920AB}" type="presOf" srcId="{A8F97065-2231-4C93-A7D5-6D0548248BF7}" destId="{5947475B-75AA-495E-9A6A-2271282933DE}" srcOrd="0" destOrd="0" presId="urn:microsoft.com/office/officeart/2005/8/layout/process5"/>
    <dgm:cxn modelId="{B4EA7B32-2CB5-405A-A8B8-7BAA0C95645F}" type="presOf" srcId="{F6C0EB7F-A886-4AB8-A7B1-DCB81DCFACE0}" destId="{FDEA0C0D-53D9-4137-A88B-4507E99C3378}" srcOrd="0" destOrd="0" presId="urn:microsoft.com/office/officeart/2005/8/layout/process5"/>
    <dgm:cxn modelId="{4A159032-68CD-469B-BCC5-249FD1E8A691}" srcId="{ED0ED4F6-6D0F-4E5C-9965-0AC175A8815A}" destId="{03517CDE-2FC3-41E6-8D3F-20AD7FACF600}" srcOrd="2" destOrd="0" parTransId="{FFB0DFCB-4A64-4100-A6B0-BBA637107FB4}" sibTransId="{D76D0A01-5AA4-4E10-AF4E-CD607B24B9DC}"/>
    <dgm:cxn modelId="{1D726033-5EDC-41E0-935A-46D26D3D0A87}" type="presOf" srcId="{D76D0A01-5AA4-4E10-AF4E-CD607B24B9DC}" destId="{260296BA-EB2D-492A-8EA2-CB792B1FF69C}" srcOrd="1" destOrd="0" presId="urn:microsoft.com/office/officeart/2005/8/layout/process5"/>
    <dgm:cxn modelId="{63A15434-2C02-43EF-902A-A0B3B35E61F6}" srcId="{ED0ED4F6-6D0F-4E5C-9965-0AC175A8815A}" destId="{DD37DE8E-56BD-4B58-BA64-DDFE242917EB}" srcOrd="0" destOrd="0" parTransId="{98941AF2-B521-48C3-A266-50795FEFFB4C}" sibTransId="{7BB3A366-10A5-46BA-AC4F-E3FF57F50E71}"/>
    <dgm:cxn modelId="{63C7FE34-2A5E-4B2E-9133-FB315A0AAE0C}" type="presOf" srcId="{4CB0623A-3CC9-4057-90F0-565F3DA0E96F}" destId="{C30EA0A7-C721-47FE-A959-AF94C82B21F4}" srcOrd="0" destOrd="0" presId="urn:microsoft.com/office/officeart/2005/8/layout/process5"/>
    <dgm:cxn modelId="{F497703F-4E36-4359-BBCE-662BCE54F6A3}" type="presOf" srcId="{9F67FFB0-7126-48DA-9138-4E84F9558CD9}" destId="{1E3D66D3-25D2-4CE8-A514-EA8C92580CEB}" srcOrd="1" destOrd="0" presId="urn:microsoft.com/office/officeart/2005/8/layout/process5"/>
    <dgm:cxn modelId="{01EF6763-5C29-4420-A767-3CCA057DC3D9}" srcId="{ED0ED4F6-6D0F-4E5C-9965-0AC175A8815A}" destId="{9A47A2E2-A275-4B75-BAD7-5B4EBF0C3A79}" srcOrd="1" destOrd="0" parTransId="{19C80591-E76E-4683-89B3-CB6C19A152B2}" sibTransId="{5380FB0C-80FE-45E0-8E2F-7211D5F86798}"/>
    <dgm:cxn modelId="{6099F266-20C1-44B0-B3BF-A74321C216E5}" srcId="{ED0ED4F6-6D0F-4E5C-9965-0AC175A8815A}" destId="{76BEF3E9-4D6E-41B0-9729-9AC3A997F70E}" srcOrd="5" destOrd="0" parTransId="{BB400492-733B-4921-BE35-47112FC5E1BC}" sibTransId="{37FA36D2-8951-4184-A59C-47BC78AF05AB}"/>
    <dgm:cxn modelId="{BBD5096A-4B09-470D-B3DD-8A5A69B44551}" type="presOf" srcId="{9A8A6CF8-769B-4B12-A208-A4E5AB48C6D4}" destId="{516B49CE-B0CC-4D6C-B051-515C07A4E217}" srcOrd="0" destOrd="0" presId="urn:microsoft.com/office/officeart/2005/8/layout/process5"/>
    <dgm:cxn modelId="{05FBEC4D-9C8A-4536-88B7-BF89069956E6}" type="presOf" srcId="{7BB3A366-10A5-46BA-AC4F-E3FF57F50E71}" destId="{6B93DB62-98C2-4A81-BCE2-40AC1D481D1F}" srcOrd="1" destOrd="0" presId="urn:microsoft.com/office/officeart/2005/8/layout/process5"/>
    <dgm:cxn modelId="{7904FB51-2E44-4A12-A5B7-ACE50EE5385E}" type="presOf" srcId="{ED106793-0EFF-4D67-AA9E-8FC6DC5A06F0}" destId="{6E9C2A46-765F-428C-A227-DA596566E7D2}" srcOrd="1" destOrd="0" presId="urn:microsoft.com/office/officeart/2005/8/layout/process5"/>
    <dgm:cxn modelId="{55A4C081-2719-4587-B96A-7DA5C9DCFCC0}" type="presOf" srcId="{B2C76C92-DB8C-4D4E-AABB-C9B891ACF7A3}" destId="{4F8F6B16-9145-47C8-884D-283605C01794}" srcOrd="0" destOrd="0" presId="urn:microsoft.com/office/officeart/2005/8/layout/process5"/>
    <dgm:cxn modelId="{33BB4889-AE82-417A-8050-A2D031B410C8}" srcId="{ED0ED4F6-6D0F-4E5C-9965-0AC175A8815A}" destId="{EC702363-7D15-4475-8F7E-ADA39FA79B4C}" srcOrd="4" destOrd="0" parTransId="{AAB87C6A-469D-4D83-B034-99A98D4E5B0B}" sibTransId="{ED106793-0EFF-4D67-AA9E-8FC6DC5A06F0}"/>
    <dgm:cxn modelId="{20CCEB8E-C41C-4C38-B773-6A055A6B16C7}" type="presOf" srcId="{5380FB0C-80FE-45E0-8E2F-7211D5F86798}" destId="{5F499BBB-9AB2-4697-A7DF-FDE9F8F6434C}" srcOrd="1" destOrd="0" presId="urn:microsoft.com/office/officeart/2005/8/layout/process5"/>
    <dgm:cxn modelId="{35BED09C-B8E0-4535-B889-211C0EC4DFF5}" type="presOf" srcId="{A8F97065-2231-4C93-A7D5-6D0548248BF7}" destId="{18AD220F-CC0D-4C51-86B7-103F28E70634}" srcOrd="1" destOrd="0" presId="urn:microsoft.com/office/officeart/2005/8/layout/process5"/>
    <dgm:cxn modelId="{3D4E06A3-0941-49CB-812D-A85DAB4F4D72}" type="presOf" srcId="{37FA36D2-8951-4184-A59C-47BC78AF05AB}" destId="{762822C4-34BC-4740-BB2D-C3C26B4A7E08}" srcOrd="0" destOrd="0" presId="urn:microsoft.com/office/officeart/2005/8/layout/process5"/>
    <dgm:cxn modelId="{4C3CF9AC-A7A3-4AF5-98C9-E8932DD77AA1}" type="presOf" srcId="{DD37DE8E-56BD-4B58-BA64-DDFE242917EB}" destId="{3A095EAF-4E5F-43B1-BD54-55BA7F34C19D}" srcOrd="0" destOrd="0" presId="urn:microsoft.com/office/officeart/2005/8/layout/process5"/>
    <dgm:cxn modelId="{4F2E2CB0-06E2-4ED1-926D-304C4C4C343B}" type="presOf" srcId="{9A47A2E2-A275-4B75-BAD7-5B4EBF0C3A79}" destId="{39553CCF-8B5D-4EE1-9D97-B137F0DA0445}" srcOrd="0" destOrd="0" presId="urn:microsoft.com/office/officeart/2005/8/layout/process5"/>
    <dgm:cxn modelId="{501BDFB1-51CE-424B-A7FF-02AFB08D3D53}" srcId="{ED0ED4F6-6D0F-4E5C-9965-0AC175A8815A}" destId="{CEAC5D8B-0176-48DB-AFE9-C2628F346BFB}" srcOrd="6" destOrd="0" parTransId="{7B3A3B26-8C3D-4B34-B30A-2D5C5E0209C8}" sibTransId="{9F67FFB0-7126-48DA-9138-4E84F9558CD9}"/>
    <dgm:cxn modelId="{424D08B5-DBB7-4D26-B7FC-25A01E0606A9}" srcId="{ED0ED4F6-6D0F-4E5C-9965-0AC175A8815A}" destId="{F6C0EB7F-A886-4AB8-A7B1-DCB81DCFACE0}" srcOrd="3" destOrd="0" parTransId="{E51A6DFE-4BCC-4A17-B68E-A7B0A153DA2C}" sibTransId="{4CB0623A-3CC9-4057-90F0-565F3DA0E96F}"/>
    <dgm:cxn modelId="{CF02AFBD-D722-4776-8FF2-97882F97EB97}" srcId="{ED0ED4F6-6D0F-4E5C-9965-0AC175A8815A}" destId="{9A8A6CF8-769B-4B12-A208-A4E5AB48C6D4}" srcOrd="7" destOrd="0" parTransId="{273B8632-7193-46B9-B1F0-30BD750D918C}" sibTransId="{A8F97065-2231-4C93-A7D5-6D0548248BF7}"/>
    <dgm:cxn modelId="{16775FDC-AEF2-4F8B-9B47-D82BE5F36657}" type="presOf" srcId="{5380FB0C-80FE-45E0-8E2F-7211D5F86798}" destId="{F4CEA7FB-0ABA-45E5-9D9A-ED76335FA85F}" srcOrd="0" destOrd="0" presId="urn:microsoft.com/office/officeart/2005/8/layout/process5"/>
    <dgm:cxn modelId="{C3DCF6E7-0535-431C-8601-06760BDF220B}" type="presOf" srcId="{9F67FFB0-7126-48DA-9138-4E84F9558CD9}" destId="{85C639F5-2CA9-4266-9AE8-AA390D3479FA}" srcOrd="0" destOrd="0" presId="urn:microsoft.com/office/officeart/2005/8/layout/process5"/>
    <dgm:cxn modelId="{5F1167EC-9FA0-4A07-8491-843335A20A9D}" type="presOf" srcId="{EC702363-7D15-4475-8F7E-ADA39FA79B4C}" destId="{952A6B48-FE66-428D-8AB8-63AFC5E2C3D8}" srcOrd="0" destOrd="0" presId="urn:microsoft.com/office/officeart/2005/8/layout/process5"/>
    <dgm:cxn modelId="{BE6A2AEF-C100-4C78-8121-4996CB47BBB9}" type="presOf" srcId="{76BEF3E9-4D6E-41B0-9729-9AC3A997F70E}" destId="{D664452F-75E2-42AA-B5A4-775462FD03BB}" srcOrd="0" destOrd="0" presId="urn:microsoft.com/office/officeart/2005/8/layout/process5"/>
    <dgm:cxn modelId="{86E3CBEF-8733-41F5-BFB0-18D294309E98}" type="presOf" srcId="{CEAC5D8B-0176-48DB-AFE9-C2628F346BFB}" destId="{B3698CB6-DC08-4418-AB4F-201754ED1881}" srcOrd="0" destOrd="0" presId="urn:microsoft.com/office/officeart/2005/8/layout/process5"/>
    <dgm:cxn modelId="{CCAD75F0-84F2-457D-89DD-2EE68DEA2D24}" type="presOf" srcId="{ED106793-0EFF-4D67-AA9E-8FC6DC5A06F0}" destId="{5492B165-778E-48DA-A0B5-1854A56AA9DC}" srcOrd="0" destOrd="0" presId="urn:microsoft.com/office/officeart/2005/8/layout/process5"/>
    <dgm:cxn modelId="{596A93F0-8E04-49A6-ADD9-862F942A1F92}" type="presOf" srcId="{D76D0A01-5AA4-4E10-AF4E-CD607B24B9DC}" destId="{9DAD65EB-1D49-4F69-A360-F29AA1E52325}" srcOrd="0" destOrd="0" presId="urn:microsoft.com/office/officeart/2005/8/layout/process5"/>
    <dgm:cxn modelId="{63FDF294-FBC1-4965-95B0-347EF7D7F451}" type="presParOf" srcId="{A236F385-B1EF-4544-9B38-3642D453173A}" destId="{3A095EAF-4E5F-43B1-BD54-55BA7F34C19D}" srcOrd="0" destOrd="0" presId="urn:microsoft.com/office/officeart/2005/8/layout/process5"/>
    <dgm:cxn modelId="{3132690E-5CDA-4E3E-95A7-17200C7856FB}" type="presParOf" srcId="{A236F385-B1EF-4544-9B38-3642D453173A}" destId="{2E4168FB-2DE0-4E3B-A0B0-9EFC1C7CED2C}" srcOrd="1" destOrd="0" presId="urn:microsoft.com/office/officeart/2005/8/layout/process5"/>
    <dgm:cxn modelId="{E0D9AB76-98AE-4265-8146-955AB0419D4E}" type="presParOf" srcId="{2E4168FB-2DE0-4E3B-A0B0-9EFC1C7CED2C}" destId="{6B93DB62-98C2-4A81-BCE2-40AC1D481D1F}" srcOrd="0" destOrd="0" presId="urn:microsoft.com/office/officeart/2005/8/layout/process5"/>
    <dgm:cxn modelId="{FDE01241-1331-4AB3-A02B-A38C95064D77}" type="presParOf" srcId="{A236F385-B1EF-4544-9B38-3642D453173A}" destId="{39553CCF-8B5D-4EE1-9D97-B137F0DA0445}" srcOrd="2" destOrd="0" presId="urn:microsoft.com/office/officeart/2005/8/layout/process5"/>
    <dgm:cxn modelId="{4932FF99-3953-49D1-9378-AEE9AD3F2A92}" type="presParOf" srcId="{A236F385-B1EF-4544-9B38-3642D453173A}" destId="{F4CEA7FB-0ABA-45E5-9D9A-ED76335FA85F}" srcOrd="3" destOrd="0" presId="urn:microsoft.com/office/officeart/2005/8/layout/process5"/>
    <dgm:cxn modelId="{70CDFE29-5837-4D98-B323-3640AC5488FB}" type="presParOf" srcId="{F4CEA7FB-0ABA-45E5-9D9A-ED76335FA85F}" destId="{5F499BBB-9AB2-4697-A7DF-FDE9F8F6434C}" srcOrd="0" destOrd="0" presId="urn:microsoft.com/office/officeart/2005/8/layout/process5"/>
    <dgm:cxn modelId="{CAF83BBF-36EA-4EFC-BC01-AABCA759870E}" type="presParOf" srcId="{A236F385-B1EF-4544-9B38-3642D453173A}" destId="{CEC71B60-99A7-4993-BB4E-241A0BFAFCB1}" srcOrd="4" destOrd="0" presId="urn:microsoft.com/office/officeart/2005/8/layout/process5"/>
    <dgm:cxn modelId="{9DBA4BBF-CB81-4B9A-AC51-765BF26B70DE}" type="presParOf" srcId="{A236F385-B1EF-4544-9B38-3642D453173A}" destId="{9DAD65EB-1D49-4F69-A360-F29AA1E52325}" srcOrd="5" destOrd="0" presId="urn:microsoft.com/office/officeart/2005/8/layout/process5"/>
    <dgm:cxn modelId="{90EB7DBB-4137-4EAB-A7E2-277D0CC0BA8D}" type="presParOf" srcId="{9DAD65EB-1D49-4F69-A360-F29AA1E52325}" destId="{260296BA-EB2D-492A-8EA2-CB792B1FF69C}" srcOrd="0" destOrd="0" presId="urn:microsoft.com/office/officeart/2005/8/layout/process5"/>
    <dgm:cxn modelId="{6EB5DAB1-1C2F-41A9-93A5-0E72D91260D2}" type="presParOf" srcId="{A236F385-B1EF-4544-9B38-3642D453173A}" destId="{FDEA0C0D-53D9-4137-A88B-4507E99C3378}" srcOrd="6" destOrd="0" presId="urn:microsoft.com/office/officeart/2005/8/layout/process5"/>
    <dgm:cxn modelId="{5A40F7ED-C672-408E-BC32-77A9F030601B}" type="presParOf" srcId="{A236F385-B1EF-4544-9B38-3642D453173A}" destId="{C30EA0A7-C721-47FE-A959-AF94C82B21F4}" srcOrd="7" destOrd="0" presId="urn:microsoft.com/office/officeart/2005/8/layout/process5"/>
    <dgm:cxn modelId="{7C982EA9-2676-4B31-9350-95E04C9C11FB}" type="presParOf" srcId="{C30EA0A7-C721-47FE-A959-AF94C82B21F4}" destId="{C35B005B-855F-4055-9D99-06D07A986378}" srcOrd="0" destOrd="0" presId="urn:microsoft.com/office/officeart/2005/8/layout/process5"/>
    <dgm:cxn modelId="{66D8D203-0286-4FF6-BDD7-08E562BEEC2C}" type="presParOf" srcId="{A236F385-B1EF-4544-9B38-3642D453173A}" destId="{952A6B48-FE66-428D-8AB8-63AFC5E2C3D8}" srcOrd="8" destOrd="0" presId="urn:microsoft.com/office/officeart/2005/8/layout/process5"/>
    <dgm:cxn modelId="{83EDCFC0-ACA1-47CD-AF8D-4AEBFE9E1A55}" type="presParOf" srcId="{A236F385-B1EF-4544-9B38-3642D453173A}" destId="{5492B165-778E-48DA-A0B5-1854A56AA9DC}" srcOrd="9" destOrd="0" presId="urn:microsoft.com/office/officeart/2005/8/layout/process5"/>
    <dgm:cxn modelId="{5D0F7B5A-C194-443C-9445-FF99A4EF75CE}" type="presParOf" srcId="{5492B165-778E-48DA-A0B5-1854A56AA9DC}" destId="{6E9C2A46-765F-428C-A227-DA596566E7D2}" srcOrd="0" destOrd="0" presId="urn:microsoft.com/office/officeart/2005/8/layout/process5"/>
    <dgm:cxn modelId="{69696135-BE57-457A-A9AE-604316AB0CB2}" type="presParOf" srcId="{A236F385-B1EF-4544-9B38-3642D453173A}" destId="{D664452F-75E2-42AA-B5A4-775462FD03BB}" srcOrd="10" destOrd="0" presId="urn:microsoft.com/office/officeart/2005/8/layout/process5"/>
    <dgm:cxn modelId="{11E18F15-22F5-40B7-A9B7-64DAA48DB046}" type="presParOf" srcId="{A236F385-B1EF-4544-9B38-3642D453173A}" destId="{762822C4-34BC-4740-BB2D-C3C26B4A7E08}" srcOrd="11" destOrd="0" presId="urn:microsoft.com/office/officeart/2005/8/layout/process5"/>
    <dgm:cxn modelId="{FE168772-4A1B-443D-A131-95900BDE3ECE}" type="presParOf" srcId="{762822C4-34BC-4740-BB2D-C3C26B4A7E08}" destId="{696201F9-5466-4D12-AC98-584DE4BEE460}" srcOrd="0" destOrd="0" presId="urn:microsoft.com/office/officeart/2005/8/layout/process5"/>
    <dgm:cxn modelId="{1DED7475-741E-417D-8644-8A0DF045906A}" type="presParOf" srcId="{A236F385-B1EF-4544-9B38-3642D453173A}" destId="{B3698CB6-DC08-4418-AB4F-201754ED1881}" srcOrd="12" destOrd="0" presId="urn:microsoft.com/office/officeart/2005/8/layout/process5"/>
    <dgm:cxn modelId="{939C49CF-E4C7-446F-BAEC-2C738B0945DC}" type="presParOf" srcId="{A236F385-B1EF-4544-9B38-3642D453173A}" destId="{85C639F5-2CA9-4266-9AE8-AA390D3479FA}" srcOrd="13" destOrd="0" presId="urn:microsoft.com/office/officeart/2005/8/layout/process5"/>
    <dgm:cxn modelId="{03C09AA9-DA98-4CFD-90FE-97E0E8961FA7}" type="presParOf" srcId="{85C639F5-2CA9-4266-9AE8-AA390D3479FA}" destId="{1E3D66D3-25D2-4CE8-A514-EA8C92580CEB}" srcOrd="0" destOrd="0" presId="urn:microsoft.com/office/officeart/2005/8/layout/process5"/>
    <dgm:cxn modelId="{2E94B444-01BD-4982-BB20-DDACC45DCEE6}" type="presParOf" srcId="{A236F385-B1EF-4544-9B38-3642D453173A}" destId="{516B49CE-B0CC-4D6C-B051-515C07A4E217}" srcOrd="14" destOrd="0" presId="urn:microsoft.com/office/officeart/2005/8/layout/process5"/>
    <dgm:cxn modelId="{EF6DCEDE-EEFA-4AAC-B344-426F63373CF6}" type="presParOf" srcId="{A236F385-B1EF-4544-9B38-3642D453173A}" destId="{5947475B-75AA-495E-9A6A-2271282933DE}" srcOrd="15" destOrd="0" presId="urn:microsoft.com/office/officeart/2005/8/layout/process5"/>
    <dgm:cxn modelId="{02767AF9-D9CA-43A4-A357-B89DBD948CC7}" type="presParOf" srcId="{5947475B-75AA-495E-9A6A-2271282933DE}" destId="{18AD220F-CC0D-4C51-86B7-103F28E70634}" srcOrd="0" destOrd="0" presId="urn:microsoft.com/office/officeart/2005/8/layout/process5"/>
    <dgm:cxn modelId="{6F544A57-DCF7-4DC3-9839-57D5EE001FD7}" type="presParOf" srcId="{A236F385-B1EF-4544-9B38-3642D453173A}" destId="{4F8F6B16-9145-47C8-884D-283605C0179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E89804F-F983-4B55-8920-D35322B10757}" type="doc">
      <dgm:prSet loTypeId="urn:microsoft.com/office/officeart/2005/8/layout/lProcess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2D05CE5F-B625-4951-92DF-E8D0F44FBAE7}">
      <dgm:prSet custT="1"/>
      <dgm:spPr/>
      <dgm:t>
        <a:bodyPr/>
        <a:lstStyle/>
        <a:p>
          <a:r>
            <a:rPr lang="de-DE" sz="3200" b="0" i="0"/>
            <a:t>Organisation</a:t>
          </a:r>
          <a:endParaRPr lang="de-DE" sz="3200"/>
        </a:p>
      </dgm:t>
    </dgm:pt>
    <dgm:pt modelId="{8166BB0A-0F2C-41C4-A7A2-C7015BEB993C}" type="parTrans" cxnId="{D21E528E-AF86-4211-8EDF-07D0800ABA99}">
      <dgm:prSet/>
      <dgm:spPr/>
      <dgm:t>
        <a:bodyPr/>
        <a:lstStyle/>
        <a:p>
          <a:endParaRPr lang="de-DE" sz="1800"/>
        </a:p>
      </dgm:t>
    </dgm:pt>
    <dgm:pt modelId="{65A55839-5472-46A5-A3FD-98C260164990}" type="sibTrans" cxnId="{D21E528E-AF86-4211-8EDF-07D0800ABA99}">
      <dgm:prSet/>
      <dgm:spPr/>
      <dgm:t>
        <a:bodyPr/>
        <a:lstStyle/>
        <a:p>
          <a:endParaRPr lang="de-DE" sz="1800"/>
        </a:p>
      </dgm:t>
    </dgm:pt>
    <dgm:pt modelId="{261132F2-07BE-43A0-A7E6-C9C594E2B90B}">
      <dgm:prSet custT="1"/>
      <dgm:spPr/>
      <dgm:t>
        <a:bodyPr/>
        <a:lstStyle/>
        <a:p>
          <a:r>
            <a:rPr lang="de-DE" sz="1200" b="0" i="0"/>
            <a:t>Discord</a:t>
          </a:r>
          <a:endParaRPr lang="de-DE" sz="1200"/>
        </a:p>
      </dgm:t>
    </dgm:pt>
    <dgm:pt modelId="{6480B5CE-109B-4F00-A50A-6D8D5365B453}" type="parTrans" cxnId="{5B085729-241B-4C37-B995-5983075BCF1E}">
      <dgm:prSet/>
      <dgm:spPr/>
      <dgm:t>
        <a:bodyPr/>
        <a:lstStyle/>
        <a:p>
          <a:endParaRPr lang="de-DE" sz="1800"/>
        </a:p>
      </dgm:t>
    </dgm:pt>
    <dgm:pt modelId="{783E2C77-0E3E-4DC9-A981-9DE0CAD3A1C5}" type="sibTrans" cxnId="{5B085729-241B-4C37-B995-5983075BCF1E}">
      <dgm:prSet/>
      <dgm:spPr/>
      <dgm:t>
        <a:bodyPr/>
        <a:lstStyle/>
        <a:p>
          <a:endParaRPr lang="de-DE" sz="1800"/>
        </a:p>
      </dgm:t>
    </dgm:pt>
    <dgm:pt modelId="{0C953C34-A93D-4DEB-AE11-B2C3A57E49C0}">
      <dgm:prSet custT="1"/>
      <dgm:spPr/>
      <dgm:t>
        <a:bodyPr/>
        <a:lstStyle/>
        <a:p>
          <a:r>
            <a:rPr lang="de-DE" sz="1200" b="0" i="0"/>
            <a:t>Github</a:t>
          </a:r>
          <a:endParaRPr lang="de-DE" sz="1200"/>
        </a:p>
      </dgm:t>
    </dgm:pt>
    <dgm:pt modelId="{4A290F10-D418-4302-A9EA-DDCD7A3DAC71}" type="parTrans" cxnId="{7AB3DF63-80B8-47F0-85BE-E8A1EA76FF8D}">
      <dgm:prSet/>
      <dgm:spPr/>
      <dgm:t>
        <a:bodyPr/>
        <a:lstStyle/>
        <a:p>
          <a:endParaRPr lang="de-DE" sz="1800"/>
        </a:p>
      </dgm:t>
    </dgm:pt>
    <dgm:pt modelId="{0E2E1B3D-99CE-4A93-9B51-F6AC93DA7F64}" type="sibTrans" cxnId="{7AB3DF63-80B8-47F0-85BE-E8A1EA76FF8D}">
      <dgm:prSet/>
      <dgm:spPr/>
      <dgm:t>
        <a:bodyPr/>
        <a:lstStyle/>
        <a:p>
          <a:endParaRPr lang="de-DE" sz="1800"/>
        </a:p>
      </dgm:t>
    </dgm:pt>
    <dgm:pt modelId="{98AB8CAF-806E-4C8F-BB80-16A78465D15A}">
      <dgm:prSet custT="1"/>
      <dgm:spPr/>
      <dgm:t>
        <a:bodyPr/>
        <a:lstStyle/>
        <a:p>
          <a:r>
            <a:rPr lang="de-DE" sz="1200" b="0" i="0"/>
            <a:t>Jira</a:t>
          </a:r>
          <a:endParaRPr lang="de-DE" sz="1200"/>
        </a:p>
      </dgm:t>
    </dgm:pt>
    <dgm:pt modelId="{5BF93470-85DE-4723-A533-82F2F6C91DE4}" type="parTrans" cxnId="{F94E604B-824D-4675-AF85-78FFFDD8B25D}">
      <dgm:prSet/>
      <dgm:spPr/>
      <dgm:t>
        <a:bodyPr/>
        <a:lstStyle/>
        <a:p>
          <a:endParaRPr lang="de-DE" sz="1800"/>
        </a:p>
      </dgm:t>
    </dgm:pt>
    <dgm:pt modelId="{509BDD97-779B-4620-98A3-A850A8E8E8DC}" type="sibTrans" cxnId="{F94E604B-824D-4675-AF85-78FFFDD8B25D}">
      <dgm:prSet/>
      <dgm:spPr/>
      <dgm:t>
        <a:bodyPr/>
        <a:lstStyle/>
        <a:p>
          <a:endParaRPr lang="de-DE" sz="1800"/>
        </a:p>
      </dgm:t>
    </dgm:pt>
    <dgm:pt modelId="{FB92B73F-EDC7-41D8-8C6F-AFFD8ACB530E}">
      <dgm:prSet custT="1"/>
      <dgm:spPr/>
      <dgm:t>
        <a:bodyPr/>
        <a:lstStyle/>
        <a:p>
          <a:r>
            <a:rPr lang="de-DE" sz="1200" b="0" i="0"/>
            <a:t>Pilos</a:t>
          </a:r>
          <a:endParaRPr lang="de-DE" sz="1200"/>
        </a:p>
      </dgm:t>
    </dgm:pt>
    <dgm:pt modelId="{4A9E62DE-F92B-4D7B-9C00-DAAAF4B831D7}" type="parTrans" cxnId="{42C8E16B-B62C-4D37-8698-D933D2FE0071}">
      <dgm:prSet/>
      <dgm:spPr/>
      <dgm:t>
        <a:bodyPr/>
        <a:lstStyle/>
        <a:p>
          <a:endParaRPr lang="de-DE" sz="1800"/>
        </a:p>
      </dgm:t>
    </dgm:pt>
    <dgm:pt modelId="{5396E81C-3848-445A-91A2-054A79BBD5A5}" type="sibTrans" cxnId="{42C8E16B-B62C-4D37-8698-D933D2FE0071}">
      <dgm:prSet/>
      <dgm:spPr/>
      <dgm:t>
        <a:bodyPr/>
        <a:lstStyle/>
        <a:p>
          <a:endParaRPr lang="de-DE" sz="1800"/>
        </a:p>
      </dgm:t>
    </dgm:pt>
    <dgm:pt modelId="{B1B7A271-364D-44B0-933C-AF64BD39D93A}">
      <dgm:prSet custT="1"/>
      <dgm:spPr/>
      <dgm:t>
        <a:bodyPr/>
        <a:lstStyle/>
        <a:p>
          <a:r>
            <a:rPr lang="de-DE" sz="3200" b="0" i="0"/>
            <a:t>Game</a:t>
          </a:r>
          <a:endParaRPr lang="de-DE" sz="3200"/>
        </a:p>
      </dgm:t>
    </dgm:pt>
    <dgm:pt modelId="{4DD9A9C4-8E39-4B4F-81AE-23785C8821C7}" type="parTrans" cxnId="{E07AA63B-90D8-4B3A-B6BB-43FF7E65325F}">
      <dgm:prSet/>
      <dgm:spPr/>
      <dgm:t>
        <a:bodyPr/>
        <a:lstStyle/>
        <a:p>
          <a:endParaRPr lang="de-DE" sz="1800"/>
        </a:p>
      </dgm:t>
    </dgm:pt>
    <dgm:pt modelId="{1CD5767A-096F-4A29-B0C9-C35F9B3FC987}" type="sibTrans" cxnId="{E07AA63B-90D8-4B3A-B6BB-43FF7E65325F}">
      <dgm:prSet/>
      <dgm:spPr/>
      <dgm:t>
        <a:bodyPr/>
        <a:lstStyle/>
        <a:p>
          <a:endParaRPr lang="de-DE" sz="1800"/>
        </a:p>
      </dgm:t>
    </dgm:pt>
    <dgm:pt modelId="{6DFB9D22-A73D-4AC9-A962-8EA77F8BE792}">
      <dgm:prSet custT="1"/>
      <dgm:spPr/>
      <dgm:t>
        <a:bodyPr/>
        <a:lstStyle/>
        <a:p>
          <a:r>
            <a:rPr lang="de-DE" sz="1200" b="0" i="0"/>
            <a:t>Unity</a:t>
          </a:r>
          <a:endParaRPr lang="de-DE" sz="1200"/>
        </a:p>
      </dgm:t>
    </dgm:pt>
    <dgm:pt modelId="{E4E91838-A938-434D-8285-0230FFC80E15}" type="parTrans" cxnId="{C268DD46-F16C-4DB4-B707-15396A3409A0}">
      <dgm:prSet/>
      <dgm:spPr/>
      <dgm:t>
        <a:bodyPr/>
        <a:lstStyle/>
        <a:p>
          <a:endParaRPr lang="de-DE" sz="1800"/>
        </a:p>
      </dgm:t>
    </dgm:pt>
    <dgm:pt modelId="{D5393B9A-5855-4329-9EA1-ED44EF7820F8}" type="sibTrans" cxnId="{C268DD46-F16C-4DB4-B707-15396A3409A0}">
      <dgm:prSet/>
      <dgm:spPr/>
      <dgm:t>
        <a:bodyPr/>
        <a:lstStyle/>
        <a:p>
          <a:endParaRPr lang="de-DE" sz="1800"/>
        </a:p>
      </dgm:t>
    </dgm:pt>
    <dgm:pt modelId="{7CAB7667-7536-4C75-89D3-1580FD01BD54}">
      <dgm:prSet custT="1"/>
      <dgm:spPr/>
      <dgm:t>
        <a:bodyPr/>
        <a:lstStyle/>
        <a:p>
          <a:r>
            <a:rPr lang="de-DE" sz="1200" b="0" i="0" err="1"/>
            <a:t>Vio</a:t>
          </a:r>
          <a:r>
            <a:rPr lang="de-DE" sz="1200" b="0" i="0"/>
            <a:t> Code</a:t>
          </a:r>
          <a:endParaRPr lang="de-DE" sz="1200"/>
        </a:p>
      </dgm:t>
    </dgm:pt>
    <dgm:pt modelId="{325264B7-5F00-47C4-BF64-E5C631AE3C15}" type="parTrans" cxnId="{614078F2-8C8E-44A7-BF4D-83DAE9074CCA}">
      <dgm:prSet/>
      <dgm:spPr/>
      <dgm:t>
        <a:bodyPr/>
        <a:lstStyle/>
        <a:p>
          <a:endParaRPr lang="de-DE" sz="1800"/>
        </a:p>
      </dgm:t>
    </dgm:pt>
    <dgm:pt modelId="{91DC7046-2F56-4EEC-8B4B-B5B84F8F2C1F}" type="sibTrans" cxnId="{614078F2-8C8E-44A7-BF4D-83DAE9074CCA}">
      <dgm:prSet/>
      <dgm:spPr/>
      <dgm:t>
        <a:bodyPr/>
        <a:lstStyle/>
        <a:p>
          <a:endParaRPr lang="de-DE" sz="1800"/>
        </a:p>
      </dgm:t>
    </dgm:pt>
    <dgm:pt modelId="{5C37EDCD-6FBE-4B8E-8EE7-789957840864}">
      <dgm:prSet custT="1"/>
      <dgm:spPr/>
      <dgm:t>
        <a:bodyPr/>
        <a:lstStyle/>
        <a:p>
          <a:r>
            <a:rPr lang="de-DE" sz="1200" b="0" i="0"/>
            <a:t>Mirror</a:t>
          </a:r>
          <a:endParaRPr lang="de-DE" sz="1200"/>
        </a:p>
      </dgm:t>
    </dgm:pt>
    <dgm:pt modelId="{BB13CD38-DC71-4295-9D08-D239803A5F7E}" type="parTrans" cxnId="{88998ADB-18F9-4450-9765-6547E873B5C3}">
      <dgm:prSet/>
      <dgm:spPr/>
      <dgm:t>
        <a:bodyPr/>
        <a:lstStyle/>
        <a:p>
          <a:endParaRPr lang="de-DE" sz="1800"/>
        </a:p>
      </dgm:t>
    </dgm:pt>
    <dgm:pt modelId="{82B36358-5165-47D9-829B-B6FE9E9F3E1E}" type="sibTrans" cxnId="{88998ADB-18F9-4450-9765-6547E873B5C3}">
      <dgm:prSet/>
      <dgm:spPr/>
      <dgm:t>
        <a:bodyPr/>
        <a:lstStyle/>
        <a:p>
          <a:endParaRPr lang="de-DE" sz="1800"/>
        </a:p>
      </dgm:t>
    </dgm:pt>
    <dgm:pt modelId="{EEA78431-8FA7-4344-B7CC-379539FF6DDB}">
      <dgm:prSet custT="1"/>
      <dgm:spPr/>
      <dgm:t>
        <a:bodyPr/>
        <a:lstStyle/>
        <a:p>
          <a:r>
            <a:rPr lang="de-DE" sz="3200" b="0" i="0"/>
            <a:t>Pipeline</a:t>
          </a:r>
          <a:endParaRPr lang="de-DE" sz="3200"/>
        </a:p>
      </dgm:t>
    </dgm:pt>
    <dgm:pt modelId="{F4F47767-D003-496B-B0E0-1E62FEDF0598}" type="parTrans" cxnId="{4ABCB7CE-547B-4464-89FD-5BBFF3B5DFB3}">
      <dgm:prSet/>
      <dgm:spPr/>
      <dgm:t>
        <a:bodyPr/>
        <a:lstStyle/>
        <a:p>
          <a:endParaRPr lang="de-DE" sz="1800"/>
        </a:p>
      </dgm:t>
    </dgm:pt>
    <dgm:pt modelId="{66F4BDA2-DF02-4176-A25D-D71ADC05B615}" type="sibTrans" cxnId="{4ABCB7CE-547B-4464-89FD-5BBFF3B5DFB3}">
      <dgm:prSet/>
      <dgm:spPr/>
      <dgm:t>
        <a:bodyPr/>
        <a:lstStyle/>
        <a:p>
          <a:endParaRPr lang="de-DE" sz="1800"/>
        </a:p>
      </dgm:t>
    </dgm:pt>
    <dgm:pt modelId="{388F7607-C9EF-4EE0-9406-C60B652BCF7E}">
      <dgm:prSet custT="1"/>
      <dgm:spPr/>
      <dgm:t>
        <a:bodyPr/>
        <a:lstStyle/>
        <a:p>
          <a:r>
            <a:rPr lang="de-DE" sz="1400" b="0" i="0"/>
            <a:t>Super </a:t>
          </a:r>
          <a:r>
            <a:rPr lang="de-DE" sz="1400" b="0" i="0" err="1"/>
            <a:t>Linter</a:t>
          </a:r>
          <a:r>
            <a:rPr lang="de-DE" sz="1400" b="0" i="0"/>
            <a:t> ( =&gt; </a:t>
          </a:r>
          <a:r>
            <a:rPr lang="de-DE" sz="1400" b="0" i="0" err="1"/>
            <a:t>ReSharper</a:t>
          </a:r>
          <a:r>
            <a:rPr lang="de-DE" sz="1400" b="0" i="0"/>
            <a:t>)</a:t>
          </a:r>
          <a:endParaRPr lang="de-DE" sz="1400"/>
        </a:p>
      </dgm:t>
    </dgm:pt>
    <dgm:pt modelId="{660F3064-7F55-4072-8B14-98A95A5A2437}" type="parTrans" cxnId="{0925A8D8-6785-4AF5-B9A8-0CD364376F05}">
      <dgm:prSet/>
      <dgm:spPr/>
      <dgm:t>
        <a:bodyPr/>
        <a:lstStyle/>
        <a:p>
          <a:endParaRPr lang="de-DE" sz="1800"/>
        </a:p>
      </dgm:t>
    </dgm:pt>
    <dgm:pt modelId="{75B51941-73D4-4259-9AA6-BA1B02415D71}" type="sibTrans" cxnId="{0925A8D8-6785-4AF5-B9A8-0CD364376F05}">
      <dgm:prSet/>
      <dgm:spPr/>
      <dgm:t>
        <a:bodyPr/>
        <a:lstStyle/>
        <a:p>
          <a:endParaRPr lang="de-DE" sz="1800"/>
        </a:p>
      </dgm:t>
    </dgm:pt>
    <dgm:pt modelId="{ABB11F72-95CD-42B1-982E-B704C9B02BFF}">
      <dgm:prSet custT="1"/>
      <dgm:spPr/>
      <dgm:t>
        <a:bodyPr/>
        <a:lstStyle/>
        <a:p>
          <a:r>
            <a:rPr lang="de-DE" sz="1600" b="0" i="0"/>
            <a:t>Game-CI </a:t>
          </a:r>
          <a:r>
            <a:rPr lang="de-DE" sz="1600" b="0" i="0" err="1"/>
            <a:t>Activator</a:t>
          </a:r>
          <a:endParaRPr lang="de-DE" sz="1600"/>
        </a:p>
      </dgm:t>
    </dgm:pt>
    <dgm:pt modelId="{BC222C1A-DD7F-4463-98E5-27181A7F1869}" type="parTrans" cxnId="{3B68B19F-39F0-4668-801F-4E2209FB0744}">
      <dgm:prSet/>
      <dgm:spPr/>
      <dgm:t>
        <a:bodyPr/>
        <a:lstStyle/>
        <a:p>
          <a:endParaRPr lang="de-DE" sz="1800"/>
        </a:p>
      </dgm:t>
    </dgm:pt>
    <dgm:pt modelId="{83F63E36-84F7-4270-8C7D-B5E7D8927679}" type="sibTrans" cxnId="{3B68B19F-39F0-4668-801F-4E2209FB0744}">
      <dgm:prSet/>
      <dgm:spPr/>
      <dgm:t>
        <a:bodyPr/>
        <a:lstStyle/>
        <a:p>
          <a:endParaRPr lang="de-DE" sz="1800"/>
        </a:p>
      </dgm:t>
    </dgm:pt>
    <dgm:pt modelId="{7ECEF79B-0BD4-4DB8-A95B-32D05FCE4B98}">
      <dgm:prSet custT="1"/>
      <dgm:spPr/>
      <dgm:t>
        <a:bodyPr/>
        <a:lstStyle/>
        <a:p>
          <a:r>
            <a:rPr lang="de-DE" sz="1600" b="0" i="0"/>
            <a:t>Game-CI Tester</a:t>
          </a:r>
          <a:endParaRPr lang="de-DE" sz="1600"/>
        </a:p>
      </dgm:t>
    </dgm:pt>
    <dgm:pt modelId="{829D000D-899D-4712-9C09-DA261D6984C7}" type="parTrans" cxnId="{440C0141-EAD5-472C-863F-5BD710823E00}">
      <dgm:prSet/>
      <dgm:spPr/>
      <dgm:t>
        <a:bodyPr/>
        <a:lstStyle/>
        <a:p>
          <a:endParaRPr lang="de-DE" sz="1800"/>
        </a:p>
      </dgm:t>
    </dgm:pt>
    <dgm:pt modelId="{7A4E2E62-E79A-4CD0-B084-98DA05408315}" type="sibTrans" cxnId="{440C0141-EAD5-472C-863F-5BD710823E00}">
      <dgm:prSet/>
      <dgm:spPr/>
      <dgm:t>
        <a:bodyPr/>
        <a:lstStyle/>
        <a:p>
          <a:endParaRPr lang="de-DE" sz="1800"/>
        </a:p>
      </dgm:t>
    </dgm:pt>
    <dgm:pt modelId="{81BA52F9-D8F5-4580-93E0-4B409B0E0876}">
      <dgm:prSet custT="1"/>
      <dgm:spPr/>
      <dgm:t>
        <a:bodyPr/>
        <a:lstStyle/>
        <a:p>
          <a:r>
            <a:rPr lang="de-DE" sz="1600" b="0" i="0"/>
            <a:t>Doku Auto Generator</a:t>
          </a:r>
          <a:endParaRPr lang="de-DE" sz="1600"/>
        </a:p>
      </dgm:t>
    </dgm:pt>
    <dgm:pt modelId="{83E9E035-16ED-4CC2-8E65-850DF534B86E}" type="parTrans" cxnId="{1DAC3A45-561F-4B4A-9BB2-2C857AC40EDC}">
      <dgm:prSet/>
      <dgm:spPr/>
      <dgm:t>
        <a:bodyPr/>
        <a:lstStyle/>
        <a:p>
          <a:endParaRPr lang="de-DE" sz="1800"/>
        </a:p>
      </dgm:t>
    </dgm:pt>
    <dgm:pt modelId="{FF07F716-E20C-4AEA-AB9C-F802DF7808F8}" type="sibTrans" cxnId="{1DAC3A45-561F-4B4A-9BB2-2C857AC40EDC}">
      <dgm:prSet/>
      <dgm:spPr/>
      <dgm:t>
        <a:bodyPr/>
        <a:lstStyle/>
        <a:p>
          <a:endParaRPr lang="de-DE" sz="1800"/>
        </a:p>
      </dgm:t>
    </dgm:pt>
    <dgm:pt modelId="{C8B3F0EE-256B-4B64-9433-69823E760377}">
      <dgm:prSet custT="1"/>
      <dgm:spPr/>
      <dgm:t>
        <a:bodyPr/>
        <a:lstStyle/>
        <a:p>
          <a:r>
            <a:rPr lang="de-DE" sz="1800" b="0" i="0"/>
            <a:t>Deploy</a:t>
          </a:r>
          <a:endParaRPr lang="de-DE" sz="1400"/>
        </a:p>
      </dgm:t>
    </dgm:pt>
    <dgm:pt modelId="{A0E336D1-BCBC-42D3-9322-A25CE5109DE5}" type="parTrans" cxnId="{B75B4E66-CEB4-4D73-A923-8955B7739007}">
      <dgm:prSet/>
      <dgm:spPr/>
      <dgm:t>
        <a:bodyPr/>
        <a:lstStyle/>
        <a:p>
          <a:endParaRPr lang="de-DE" sz="1800"/>
        </a:p>
      </dgm:t>
    </dgm:pt>
    <dgm:pt modelId="{4F31833A-7AF5-4151-8C28-5582E37AD549}" type="sibTrans" cxnId="{B75B4E66-CEB4-4D73-A923-8955B7739007}">
      <dgm:prSet/>
      <dgm:spPr/>
      <dgm:t>
        <a:bodyPr/>
        <a:lstStyle/>
        <a:p>
          <a:endParaRPr lang="de-DE" sz="1800"/>
        </a:p>
      </dgm:t>
    </dgm:pt>
    <dgm:pt modelId="{9C2BA07F-4C5C-439E-A30C-0DF01FC504E0}">
      <dgm:prSet custT="1"/>
      <dgm:spPr/>
      <dgm:t>
        <a:bodyPr/>
        <a:lstStyle/>
        <a:p>
          <a:r>
            <a:rPr lang="de-DE" sz="3200" b="0" i="0"/>
            <a:t>Methoden</a:t>
          </a:r>
          <a:endParaRPr lang="de-DE" sz="3200"/>
        </a:p>
      </dgm:t>
    </dgm:pt>
    <dgm:pt modelId="{23CA566D-8D53-4991-8662-E25CF5776EF4}" type="parTrans" cxnId="{579E2CDB-1C44-4EB7-AA60-DB71A6933CDD}">
      <dgm:prSet/>
      <dgm:spPr/>
      <dgm:t>
        <a:bodyPr/>
        <a:lstStyle/>
        <a:p>
          <a:endParaRPr lang="de-DE" sz="1800"/>
        </a:p>
      </dgm:t>
    </dgm:pt>
    <dgm:pt modelId="{B978C038-B93E-459F-AFA8-72E16EF65855}" type="sibTrans" cxnId="{579E2CDB-1C44-4EB7-AA60-DB71A6933CDD}">
      <dgm:prSet/>
      <dgm:spPr/>
      <dgm:t>
        <a:bodyPr/>
        <a:lstStyle/>
        <a:p>
          <a:endParaRPr lang="de-DE" sz="1800"/>
        </a:p>
      </dgm:t>
    </dgm:pt>
    <dgm:pt modelId="{0E884ED2-0030-4308-B8B4-97B4E52A3EB7}">
      <dgm:prSet custT="1"/>
      <dgm:spPr/>
      <dgm:t>
        <a:bodyPr/>
        <a:lstStyle/>
        <a:p>
          <a:r>
            <a:rPr lang="de-DE" sz="1600" b="0" i="0" err="1"/>
            <a:t>Scrum</a:t>
          </a:r>
          <a:endParaRPr lang="de-DE" sz="1400"/>
        </a:p>
      </dgm:t>
    </dgm:pt>
    <dgm:pt modelId="{1AEF62E5-85B9-4F99-BF7C-E4976F63E2B9}" type="parTrans" cxnId="{FA98DC3C-51BD-432D-9DE6-8A28C9F0605D}">
      <dgm:prSet/>
      <dgm:spPr/>
      <dgm:t>
        <a:bodyPr/>
        <a:lstStyle/>
        <a:p>
          <a:endParaRPr lang="de-DE" sz="1800"/>
        </a:p>
      </dgm:t>
    </dgm:pt>
    <dgm:pt modelId="{E89C0894-7096-4F3C-AD34-B9B4B9D3F60D}" type="sibTrans" cxnId="{FA98DC3C-51BD-432D-9DE6-8A28C9F0605D}">
      <dgm:prSet/>
      <dgm:spPr/>
      <dgm:t>
        <a:bodyPr/>
        <a:lstStyle/>
        <a:p>
          <a:endParaRPr lang="de-DE" sz="1800"/>
        </a:p>
      </dgm:t>
    </dgm:pt>
    <dgm:pt modelId="{75FE7A20-6B45-4320-9577-EA2798123391}">
      <dgm:prSet custT="1"/>
      <dgm:spPr/>
      <dgm:t>
        <a:bodyPr/>
        <a:lstStyle/>
        <a:p>
          <a:r>
            <a:rPr lang="de-DE" sz="1600" b="0" i="0"/>
            <a:t>Code-Convention von C#</a:t>
          </a:r>
          <a:endParaRPr lang="de-DE" sz="1600"/>
        </a:p>
      </dgm:t>
    </dgm:pt>
    <dgm:pt modelId="{B551F9BA-BA22-4738-8AA1-1434C62FDD4D}" type="parTrans" cxnId="{BDCF61E3-EFAA-4260-AC75-9A0866117102}">
      <dgm:prSet/>
      <dgm:spPr/>
      <dgm:t>
        <a:bodyPr/>
        <a:lstStyle/>
        <a:p>
          <a:endParaRPr lang="de-DE" sz="1800"/>
        </a:p>
      </dgm:t>
    </dgm:pt>
    <dgm:pt modelId="{DD113839-41DC-47CB-BAF0-FFC95AF7306C}" type="sibTrans" cxnId="{BDCF61E3-EFAA-4260-AC75-9A0866117102}">
      <dgm:prSet/>
      <dgm:spPr/>
      <dgm:t>
        <a:bodyPr/>
        <a:lstStyle/>
        <a:p>
          <a:endParaRPr lang="de-DE" sz="1800"/>
        </a:p>
      </dgm:t>
    </dgm:pt>
    <dgm:pt modelId="{8606B7A0-6582-4F55-B7A9-576F0774229D}">
      <dgm:prSet custT="1"/>
      <dgm:spPr/>
      <dgm:t>
        <a:bodyPr/>
        <a:lstStyle/>
        <a:p>
          <a:r>
            <a:rPr lang="de-DE" sz="1600" b="0" i="0"/>
            <a:t>Festgelegter Workflow</a:t>
          </a:r>
          <a:endParaRPr lang="de-DE" sz="1600"/>
        </a:p>
      </dgm:t>
    </dgm:pt>
    <dgm:pt modelId="{7CE0F5DD-021C-4266-B8CE-E9788856486A}" type="parTrans" cxnId="{D56CCB6F-306A-444C-A8AD-605B6A4759C5}">
      <dgm:prSet/>
      <dgm:spPr/>
      <dgm:t>
        <a:bodyPr/>
        <a:lstStyle/>
        <a:p>
          <a:endParaRPr lang="de-DE" sz="1800"/>
        </a:p>
      </dgm:t>
    </dgm:pt>
    <dgm:pt modelId="{6E24098E-A074-434F-95B7-5EAD4234B34D}" type="sibTrans" cxnId="{D56CCB6F-306A-444C-A8AD-605B6A4759C5}">
      <dgm:prSet/>
      <dgm:spPr/>
      <dgm:t>
        <a:bodyPr/>
        <a:lstStyle/>
        <a:p>
          <a:endParaRPr lang="de-DE" sz="1800"/>
        </a:p>
      </dgm:t>
    </dgm:pt>
    <dgm:pt modelId="{5AF7E1DF-A309-4934-B01F-E686D967AD88}" type="pres">
      <dgm:prSet presAssocID="{7E89804F-F983-4B55-8920-D35322B10757}" presName="theList" presStyleCnt="0">
        <dgm:presLayoutVars>
          <dgm:dir/>
          <dgm:animLvl val="lvl"/>
          <dgm:resizeHandles val="exact"/>
        </dgm:presLayoutVars>
      </dgm:prSet>
      <dgm:spPr/>
    </dgm:pt>
    <dgm:pt modelId="{3DA3A360-FD6B-4F40-96E8-05FE781C67F7}" type="pres">
      <dgm:prSet presAssocID="{2D05CE5F-B625-4951-92DF-E8D0F44FBAE7}" presName="compNode" presStyleCnt="0"/>
      <dgm:spPr/>
    </dgm:pt>
    <dgm:pt modelId="{9108F48E-746A-4C28-9FD5-11489008C1DA}" type="pres">
      <dgm:prSet presAssocID="{2D05CE5F-B625-4951-92DF-E8D0F44FBAE7}" presName="aNode" presStyleLbl="bgShp" presStyleIdx="0" presStyleCnt="4"/>
      <dgm:spPr/>
    </dgm:pt>
    <dgm:pt modelId="{BBE8A908-55AC-4E95-A339-965F428BA339}" type="pres">
      <dgm:prSet presAssocID="{2D05CE5F-B625-4951-92DF-E8D0F44FBAE7}" presName="textNode" presStyleLbl="bgShp" presStyleIdx="0" presStyleCnt="4"/>
      <dgm:spPr/>
    </dgm:pt>
    <dgm:pt modelId="{83587557-8B64-4815-844C-E7042A860569}" type="pres">
      <dgm:prSet presAssocID="{2D05CE5F-B625-4951-92DF-E8D0F44FBAE7}" presName="compChildNode" presStyleCnt="0"/>
      <dgm:spPr/>
    </dgm:pt>
    <dgm:pt modelId="{8410E199-74F2-49DB-B140-B2862B28BB7B}" type="pres">
      <dgm:prSet presAssocID="{2D05CE5F-B625-4951-92DF-E8D0F44FBAE7}" presName="theInnerList" presStyleCnt="0"/>
      <dgm:spPr/>
    </dgm:pt>
    <dgm:pt modelId="{65F82141-5F13-4AB8-BF1C-BB806CBB7FC4}" type="pres">
      <dgm:prSet presAssocID="{261132F2-07BE-43A0-A7E6-C9C594E2B90B}" presName="childNode" presStyleLbl="node1" presStyleIdx="0" presStyleCnt="15">
        <dgm:presLayoutVars>
          <dgm:bulletEnabled val="1"/>
        </dgm:presLayoutVars>
      </dgm:prSet>
      <dgm:spPr/>
    </dgm:pt>
    <dgm:pt modelId="{07F68B65-D1F5-4F6D-AFEF-9012A91B1A04}" type="pres">
      <dgm:prSet presAssocID="{261132F2-07BE-43A0-A7E6-C9C594E2B90B}" presName="aSpace2" presStyleCnt="0"/>
      <dgm:spPr/>
    </dgm:pt>
    <dgm:pt modelId="{0ABB125F-ABE4-481F-8CF1-AE3BCBC6776A}" type="pres">
      <dgm:prSet presAssocID="{0C953C34-A93D-4DEB-AE11-B2C3A57E49C0}" presName="childNode" presStyleLbl="node1" presStyleIdx="1" presStyleCnt="15">
        <dgm:presLayoutVars>
          <dgm:bulletEnabled val="1"/>
        </dgm:presLayoutVars>
      </dgm:prSet>
      <dgm:spPr/>
    </dgm:pt>
    <dgm:pt modelId="{AFE49A3F-5398-446F-B58F-6F460E03D828}" type="pres">
      <dgm:prSet presAssocID="{0C953C34-A93D-4DEB-AE11-B2C3A57E49C0}" presName="aSpace2" presStyleCnt="0"/>
      <dgm:spPr/>
    </dgm:pt>
    <dgm:pt modelId="{E96B5C32-F7E0-41A0-B112-D2662862AB53}" type="pres">
      <dgm:prSet presAssocID="{98AB8CAF-806E-4C8F-BB80-16A78465D15A}" presName="childNode" presStyleLbl="node1" presStyleIdx="2" presStyleCnt="15">
        <dgm:presLayoutVars>
          <dgm:bulletEnabled val="1"/>
        </dgm:presLayoutVars>
      </dgm:prSet>
      <dgm:spPr/>
    </dgm:pt>
    <dgm:pt modelId="{46799829-0A73-4658-B969-FD072B46743B}" type="pres">
      <dgm:prSet presAssocID="{98AB8CAF-806E-4C8F-BB80-16A78465D15A}" presName="aSpace2" presStyleCnt="0"/>
      <dgm:spPr/>
    </dgm:pt>
    <dgm:pt modelId="{EA96A23E-D04A-4332-8765-EE12136CCE94}" type="pres">
      <dgm:prSet presAssocID="{FB92B73F-EDC7-41D8-8C6F-AFFD8ACB530E}" presName="childNode" presStyleLbl="node1" presStyleIdx="3" presStyleCnt="15">
        <dgm:presLayoutVars>
          <dgm:bulletEnabled val="1"/>
        </dgm:presLayoutVars>
      </dgm:prSet>
      <dgm:spPr/>
    </dgm:pt>
    <dgm:pt modelId="{29B794CD-85CD-49F4-89F5-DD642A98E4AA}" type="pres">
      <dgm:prSet presAssocID="{2D05CE5F-B625-4951-92DF-E8D0F44FBAE7}" presName="aSpace" presStyleCnt="0"/>
      <dgm:spPr/>
    </dgm:pt>
    <dgm:pt modelId="{0759A1D3-428E-4DAA-A886-384B72F903A9}" type="pres">
      <dgm:prSet presAssocID="{B1B7A271-364D-44B0-933C-AF64BD39D93A}" presName="compNode" presStyleCnt="0"/>
      <dgm:spPr/>
    </dgm:pt>
    <dgm:pt modelId="{787D5794-66D2-401A-9F7E-EC46C148B4C9}" type="pres">
      <dgm:prSet presAssocID="{B1B7A271-364D-44B0-933C-AF64BD39D93A}" presName="aNode" presStyleLbl="bgShp" presStyleIdx="1" presStyleCnt="4"/>
      <dgm:spPr/>
    </dgm:pt>
    <dgm:pt modelId="{AC12B241-1C76-438C-9A67-1A5A17B32DC4}" type="pres">
      <dgm:prSet presAssocID="{B1B7A271-364D-44B0-933C-AF64BD39D93A}" presName="textNode" presStyleLbl="bgShp" presStyleIdx="1" presStyleCnt="4"/>
      <dgm:spPr/>
    </dgm:pt>
    <dgm:pt modelId="{66165CB1-7FF7-4A2D-A34A-0916F2B17BDA}" type="pres">
      <dgm:prSet presAssocID="{B1B7A271-364D-44B0-933C-AF64BD39D93A}" presName="compChildNode" presStyleCnt="0"/>
      <dgm:spPr/>
    </dgm:pt>
    <dgm:pt modelId="{2FD3740B-A488-490D-B133-60D77B96731F}" type="pres">
      <dgm:prSet presAssocID="{B1B7A271-364D-44B0-933C-AF64BD39D93A}" presName="theInnerList" presStyleCnt="0"/>
      <dgm:spPr/>
    </dgm:pt>
    <dgm:pt modelId="{10A75BC6-BBD5-4734-A8F2-24BF974DCF88}" type="pres">
      <dgm:prSet presAssocID="{6DFB9D22-A73D-4AC9-A962-8EA77F8BE792}" presName="childNode" presStyleLbl="node1" presStyleIdx="4" presStyleCnt="15">
        <dgm:presLayoutVars>
          <dgm:bulletEnabled val="1"/>
        </dgm:presLayoutVars>
      </dgm:prSet>
      <dgm:spPr/>
    </dgm:pt>
    <dgm:pt modelId="{AFCA02A3-96ED-4B88-A3F0-9ADF7F522A8C}" type="pres">
      <dgm:prSet presAssocID="{6DFB9D22-A73D-4AC9-A962-8EA77F8BE792}" presName="aSpace2" presStyleCnt="0"/>
      <dgm:spPr/>
    </dgm:pt>
    <dgm:pt modelId="{B73F734F-60DF-45AA-A0BC-83C4FC582149}" type="pres">
      <dgm:prSet presAssocID="{7CAB7667-7536-4C75-89D3-1580FD01BD54}" presName="childNode" presStyleLbl="node1" presStyleIdx="5" presStyleCnt="15">
        <dgm:presLayoutVars>
          <dgm:bulletEnabled val="1"/>
        </dgm:presLayoutVars>
      </dgm:prSet>
      <dgm:spPr/>
    </dgm:pt>
    <dgm:pt modelId="{4F0C3D5C-04E3-4ADA-AD37-D11234409D2B}" type="pres">
      <dgm:prSet presAssocID="{7CAB7667-7536-4C75-89D3-1580FD01BD54}" presName="aSpace2" presStyleCnt="0"/>
      <dgm:spPr/>
    </dgm:pt>
    <dgm:pt modelId="{F28643AF-3A1B-4177-8AE8-C66EFCF76336}" type="pres">
      <dgm:prSet presAssocID="{5C37EDCD-6FBE-4B8E-8EE7-789957840864}" presName="childNode" presStyleLbl="node1" presStyleIdx="6" presStyleCnt="15">
        <dgm:presLayoutVars>
          <dgm:bulletEnabled val="1"/>
        </dgm:presLayoutVars>
      </dgm:prSet>
      <dgm:spPr/>
    </dgm:pt>
    <dgm:pt modelId="{AF878AEC-DECC-4EF7-870A-964DC5FB6F39}" type="pres">
      <dgm:prSet presAssocID="{B1B7A271-364D-44B0-933C-AF64BD39D93A}" presName="aSpace" presStyleCnt="0"/>
      <dgm:spPr/>
    </dgm:pt>
    <dgm:pt modelId="{AE508913-DA2B-4270-A7F2-0123E0ADAF15}" type="pres">
      <dgm:prSet presAssocID="{EEA78431-8FA7-4344-B7CC-379539FF6DDB}" presName="compNode" presStyleCnt="0"/>
      <dgm:spPr/>
    </dgm:pt>
    <dgm:pt modelId="{CC890636-2615-471F-8CD6-EBA1303CCA5C}" type="pres">
      <dgm:prSet presAssocID="{EEA78431-8FA7-4344-B7CC-379539FF6DDB}" presName="aNode" presStyleLbl="bgShp" presStyleIdx="2" presStyleCnt="4"/>
      <dgm:spPr/>
    </dgm:pt>
    <dgm:pt modelId="{C656DE35-2AA2-4010-A1DE-885CF8054B49}" type="pres">
      <dgm:prSet presAssocID="{EEA78431-8FA7-4344-B7CC-379539FF6DDB}" presName="textNode" presStyleLbl="bgShp" presStyleIdx="2" presStyleCnt="4"/>
      <dgm:spPr/>
    </dgm:pt>
    <dgm:pt modelId="{DB49A2C8-B590-4D40-AEB4-1F10512BAB2A}" type="pres">
      <dgm:prSet presAssocID="{EEA78431-8FA7-4344-B7CC-379539FF6DDB}" presName="compChildNode" presStyleCnt="0"/>
      <dgm:spPr/>
    </dgm:pt>
    <dgm:pt modelId="{C04E8F16-D2CB-4969-989C-9653E9577B65}" type="pres">
      <dgm:prSet presAssocID="{EEA78431-8FA7-4344-B7CC-379539FF6DDB}" presName="theInnerList" presStyleCnt="0"/>
      <dgm:spPr/>
    </dgm:pt>
    <dgm:pt modelId="{9AA725BD-F13B-47B0-A27B-D305D8D6F11A}" type="pres">
      <dgm:prSet presAssocID="{388F7607-C9EF-4EE0-9406-C60B652BCF7E}" presName="childNode" presStyleLbl="node1" presStyleIdx="7" presStyleCnt="15">
        <dgm:presLayoutVars>
          <dgm:bulletEnabled val="1"/>
        </dgm:presLayoutVars>
      </dgm:prSet>
      <dgm:spPr/>
    </dgm:pt>
    <dgm:pt modelId="{538317CC-5FAC-4418-8241-59809A7C9F01}" type="pres">
      <dgm:prSet presAssocID="{388F7607-C9EF-4EE0-9406-C60B652BCF7E}" presName="aSpace2" presStyleCnt="0"/>
      <dgm:spPr/>
    </dgm:pt>
    <dgm:pt modelId="{CEA21B28-B6FD-46DE-AB3C-700246908E4D}" type="pres">
      <dgm:prSet presAssocID="{ABB11F72-95CD-42B1-982E-B704C9B02BFF}" presName="childNode" presStyleLbl="node1" presStyleIdx="8" presStyleCnt="15">
        <dgm:presLayoutVars>
          <dgm:bulletEnabled val="1"/>
        </dgm:presLayoutVars>
      </dgm:prSet>
      <dgm:spPr/>
    </dgm:pt>
    <dgm:pt modelId="{B2C86974-089F-4533-9E1C-402B9FCCC135}" type="pres">
      <dgm:prSet presAssocID="{ABB11F72-95CD-42B1-982E-B704C9B02BFF}" presName="aSpace2" presStyleCnt="0"/>
      <dgm:spPr/>
    </dgm:pt>
    <dgm:pt modelId="{EF73EE89-90C5-4D9C-B800-DB664AE0C034}" type="pres">
      <dgm:prSet presAssocID="{7ECEF79B-0BD4-4DB8-A95B-32D05FCE4B98}" presName="childNode" presStyleLbl="node1" presStyleIdx="9" presStyleCnt="15">
        <dgm:presLayoutVars>
          <dgm:bulletEnabled val="1"/>
        </dgm:presLayoutVars>
      </dgm:prSet>
      <dgm:spPr/>
    </dgm:pt>
    <dgm:pt modelId="{BFDC4E7F-E362-4F97-94BE-3D3103D08899}" type="pres">
      <dgm:prSet presAssocID="{7ECEF79B-0BD4-4DB8-A95B-32D05FCE4B98}" presName="aSpace2" presStyleCnt="0"/>
      <dgm:spPr/>
    </dgm:pt>
    <dgm:pt modelId="{C021554C-E594-4D6F-9A32-3411048F2826}" type="pres">
      <dgm:prSet presAssocID="{81BA52F9-D8F5-4580-93E0-4B409B0E0876}" presName="childNode" presStyleLbl="node1" presStyleIdx="10" presStyleCnt="15">
        <dgm:presLayoutVars>
          <dgm:bulletEnabled val="1"/>
        </dgm:presLayoutVars>
      </dgm:prSet>
      <dgm:spPr/>
    </dgm:pt>
    <dgm:pt modelId="{703D9423-1B62-48B0-81B4-205FFF536910}" type="pres">
      <dgm:prSet presAssocID="{81BA52F9-D8F5-4580-93E0-4B409B0E0876}" presName="aSpace2" presStyleCnt="0"/>
      <dgm:spPr/>
    </dgm:pt>
    <dgm:pt modelId="{6FB2C3BF-C94F-4FF1-B07A-83D945F610CB}" type="pres">
      <dgm:prSet presAssocID="{C8B3F0EE-256B-4B64-9433-69823E760377}" presName="childNode" presStyleLbl="node1" presStyleIdx="11" presStyleCnt="15">
        <dgm:presLayoutVars>
          <dgm:bulletEnabled val="1"/>
        </dgm:presLayoutVars>
      </dgm:prSet>
      <dgm:spPr/>
    </dgm:pt>
    <dgm:pt modelId="{3D2919FA-E087-4DAB-B671-B4CDD8D8A76A}" type="pres">
      <dgm:prSet presAssocID="{EEA78431-8FA7-4344-B7CC-379539FF6DDB}" presName="aSpace" presStyleCnt="0"/>
      <dgm:spPr/>
    </dgm:pt>
    <dgm:pt modelId="{8BBD675F-CD2A-4657-91EA-809D04304931}" type="pres">
      <dgm:prSet presAssocID="{9C2BA07F-4C5C-439E-A30C-0DF01FC504E0}" presName="compNode" presStyleCnt="0"/>
      <dgm:spPr/>
    </dgm:pt>
    <dgm:pt modelId="{ECADBAD2-D95A-4DB7-9D4A-3563A3060494}" type="pres">
      <dgm:prSet presAssocID="{9C2BA07F-4C5C-439E-A30C-0DF01FC504E0}" presName="aNode" presStyleLbl="bgShp" presStyleIdx="3" presStyleCnt="4"/>
      <dgm:spPr/>
    </dgm:pt>
    <dgm:pt modelId="{C49CE78C-CD13-4954-A66C-3E7AA91BFAEE}" type="pres">
      <dgm:prSet presAssocID="{9C2BA07F-4C5C-439E-A30C-0DF01FC504E0}" presName="textNode" presStyleLbl="bgShp" presStyleIdx="3" presStyleCnt="4"/>
      <dgm:spPr/>
    </dgm:pt>
    <dgm:pt modelId="{242AF328-6144-4218-8474-F078F52C863C}" type="pres">
      <dgm:prSet presAssocID="{9C2BA07F-4C5C-439E-A30C-0DF01FC504E0}" presName="compChildNode" presStyleCnt="0"/>
      <dgm:spPr/>
    </dgm:pt>
    <dgm:pt modelId="{6BBC3199-C089-4F6E-9D9E-CACECBAEA917}" type="pres">
      <dgm:prSet presAssocID="{9C2BA07F-4C5C-439E-A30C-0DF01FC504E0}" presName="theInnerList" presStyleCnt="0"/>
      <dgm:spPr/>
    </dgm:pt>
    <dgm:pt modelId="{4068508E-49B9-4ECA-96F2-6D9BDE227187}" type="pres">
      <dgm:prSet presAssocID="{0E884ED2-0030-4308-B8B4-97B4E52A3EB7}" presName="childNode" presStyleLbl="node1" presStyleIdx="12" presStyleCnt="15">
        <dgm:presLayoutVars>
          <dgm:bulletEnabled val="1"/>
        </dgm:presLayoutVars>
      </dgm:prSet>
      <dgm:spPr/>
    </dgm:pt>
    <dgm:pt modelId="{84E3F679-4F36-45DC-9095-F35CBC5384D3}" type="pres">
      <dgm:prSet presAssocID="{0E884ED2-0030-4308-B8B4-97B4E52A3EB7}" presName="aSpace2" presStyleCnt="0"/>
      <dgm:spPr/>
    </dgm:pt>
    <dgm:pt modelId="{549BB326-4491-4C3A-B4F0-9DC818ED19F6}" type="pres">
      <dgm:prSet presAssocID="{75FE7A20-6B45-4320-9577-EA2798123391}" presName="childNode" presStyleLbl="node1" presStyleIdx="13" presStyleCnt="15">
        <dgm:presLayoutVars>
          <dgm:bulletEnabled val="1"/>
        </dgm:presLayoutVars>
      </dgm:prSet>
      <dgm:spPr/>
    </dgm:pt>
    <dgm:pt modelId="{B50CCC92-42CB-453D-9453-592DA2F2A5B3}" type="pres">
      <dgm:prSet presAssocID="{75FE7A20-6B45-4320-9577-EA2798123391}" presName="aSpace2" presStyleCnt="0"/>
      <dgm:spPr/>
    </dgm:pt>
    <dgm:pt modelId="{3EAC781A-D249-41AB-BB92-FEE43395F347}" type="pres">
      <dgm:prSet presAssocID="{8606B7A0-6582-4F55-B7A9-576F0774229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31E2FC01-D66F-490F-B6F2-099528279799}" type="presOf" srcId="{98AB8CAF-806E-4C8F-BB80-16A78465D15A}" destId="{E96B5C32-F7E0-41A0-B112-D2662862AB53}" srcOrd="0" destOrd="0" presId="urn:microsoft.com/office/officeart/2005/8/layout/lProcess2"/>
    <dgm:cxn modelId="{DEE16904-7C13-4E2F-86DA-917768016F4A}" type="presOf" srcId="{261132F2-07BE-43A0-A7E6-C9C594E2B90B}" destId="{65F82141-5F13-4AB8-BF1C-BB806CBB7FC4}" srcOrd="0" destOrd="0" presId="urn:microsoft.com/office/officeart/2005/8/layout/lProcess2"/>
    <dgm:cxn modelId="{5B65230E-7334-44CF-8BD8-49723554DAD5}" type="presOf" srcId="{8606B7A0-6582-4F55-B7A9-576F0774229D}" destId="{3EAC781A-D249-41AB-BB92-FEE43395F347}" srcOrd="0" destOrd="0" presId="urn:microsoft.com/office/officeart/2005/8/layout/lProcess2"/>
    <dgm:cxn modelId="{3C200212-B9EC-4FAE-ABB6-4145C18646E7}" type="presOf" srcId="{2D05CE5F-B625-4951-92DF-E8D0F44FBAE7}" destId="{9108F48E-746A-4C28-9FD5-11489008C1DA}" srcOrd="0" destOrd="0" presId="urn:microsoft.com/office/officeart/2005/8/layout/lProcess2"/>
    <dgm:cxn modelId="{63244021-E7CB-4F89-B45C-E445D456944B}" type="presOf" srcId="{B1B7A271-364D-44B0-933C-AF64BD39D93A}" destId="{AC12B241-1C76-438C-9A67-1A5A17B32DC4}" srcOrd="1" destOrd="0" presId="urn:microsoft.com/office/officeart/2005/8/layout/lProcess2"/>
    <dgm:cxn modelId="{5B085729-241B-4C37-B995-5983075BCF1E}" srcId="{2D05CE5F-B625-4951-92DF-E8D0F44FBAE7}" destId="{261132F2-07BE-43A0-A7E6-C9C594E2B90B}" srcOrd="0" destOrd="0" parTransId="{6480B5CE-109B-4F00-A50A-6D8D5365B453}" sibTransId="{783E2C77-0E3E-4DC9-A981-9DE0CAD3A1C5}"/>
    <dgm:cxn modelId="{08452432-96DD-4601-80F4-43FBBC7AA09F}" type="presOf" srcId="{C8B3F0EE-256B-4B64-9433-69823E760377}" destId="{6FB2C3BF-C94F-4FF1-B07A-83D945F610CB}" srcOrd="0" destOrd="0" presId="urn:microsoft.com/office/officeart/2005/8/layout/lProcess2"/>
    <dgm:cxn modelId="{E07AA63B-90D8-4B3A-B6BB-43FF7E65325F}" srcId="{7E89804F-F983-4B55-8920-D35322B10757}" destId="{B1B7A271-364D-44B0-933C-AF64BD39D93A}" srcOrd="1" destOrd="0" parTransId="{4DD9A9C4-8E39-4B4F-81AE-23785C8821C7}" sibTransId="{1CD5767A-096F-4A29-B0C9-C35F9B3FC987}"/>
    <dgm:cxn modelId="{FA98DC3C-51BD-432D-9DE6-8A28C9F0605D}" srcId="{9C2BA07F-4C5C-439E-A30C-0DF01FC504E0}" destId="{0E884ED2-0030-4308-B8B4-97B4E52A3EB7}" srcOrd="0" destOrd="0" parTransId="{1AEF62E5-85B9-4F99-BF7C-E4976F63E2B9}" sibTransId="{E89C0894-7096-4F3C-AD34-B9B4B9D3F60D}"/>
    <dgm:cxn modelId="{071CBD40-B84D-4E8F-BE99-AC40B9FFE893}" type="presOf" srcId="{6DFB9D22-A73D-4AC9-A962-8EA77F8BE792}" destId="{10A75BC6-BBD5-4734-A8F2-24BF974DCF88}" srcOrd="0" destOrd="0" presId="urn:microsoft.com/office/officeart/2005/8/layout/lProcess2"/>
    <dgm:cxn modelId="{440C0141-EAD5-472C-863F-5BD710823E00}" srcId="{EEA78431-8FA7-4344-B7CC-379539FF6DDB}" destId="{7ECEF79B-0BD4-4DB8-A95B-32D05FCE4B98}" srcOrd="2" destOrd="0" parTransId="{829D000D-899D-4712-9C09-DA261D6984C7}" sibTransId="{7A4E2E62-E79A-4CD0-B084-98DA05408315}"/>
    <dgm:cxn modelId="{7AB3DF63-80B8-47F0-85BE-E8A1EA76FF8D}" srcId="{2D05CE5F-B625-4951-92DF-E8D0F44FBAE7}" destId="{0C953C34-A93D-4DEB-AE11-B2C3A57E49C0}" srcOrd="1" destOrd="0" parTransId="{4A290F10-D418-4302-A9EA-DDCD7A3DAC71}" sibTransId="{0E2E1B3D-99CE-4A93-9B51-F6AC93DA7F64}"/>
    <dgm:cxn modelId="{1DAC3A45-561F-4B4A-9BB2-2C857AC40EDC}" srcId="{EEA78431-8FA7-4344-B7CC-379539FF6DDB}" destId="{81BA52F9-D8F5-4580-93E0-4B409B0E0876}" srcOrd="3" destOrd="0" parTransId="{83E9E035-16ED-4CC2-8E65-850DF534B86E}" sibTransId="{FF07F716-E20C-4AEA-AB9C-F802DF7808F8}"/>
    <dgm:cxn modelId="{B75B4E66-CEB4-4D73-A923-8955B7739007}" srcId="{EEA78431-8FA7-4344-B7CC-379539FF6DDB}" destId="{C8B3F0EE-256B-4B64-9433-69823E760377}" srcOrd="4" destOrd="0" parTransId="{A0E336D1-BCBC-42D3-9322-A25CE5109DE5}" sibTransId="{4F31833A-7AF5-4151-8C28-5582E37AD549}"/>
    <dgm:cxn modelId="{C268DD46-F16C-4DB4-B707-15396A3409A0}" srcId="{B1B7A271-364D-44B0-933C-AF64BD39D93A}" destId="{6DFB9D22-A73D-4AC9-A962-8EA77F8BE792}" srcOrd="0" destOrd="0" parTransId="{E4E91838-A938-434D-8285-0230FFC80E15}" sibTransId="{D5393B9A-5855-4329-9EA1-ED44EF7820F8}"/>
    <dgm:cxn modelId="{ADD71749-E712-414E-BEAC-85FB7B22FBEA}" type="presOf" srcId="{9C2BA07F-4C5C-439E-A30C-0DF01FC504E0}" destId="{C49CE78C-CD13-4954-A66C-3E7AA91BFAEE}" srcOrd="1" destOrd="0" presId="urn:microsoft.com/office/officeart/2005/8/layout/lProcess2"/>
    <dgm:cxn modelId="{F94E604B-824D-4675-AF85-78FFFDD8B25D}" srcId="{2D05CE5F-B625-4951-92DF-E8D0F44FBAE7}" destId="{98AB8CAF-806E-4C8F-BB80-16A78465D15A}" srcOrd="2" destOrd="0" parTransId="{5BF93470-85DE-4723-A533-82F2F6C91DE4}" sibTransId="{509BDD97-779B-4620-98A3-A850A8E8E8DC}"/>
    <dgm:cxn modelId="{42C8E16B-B62C-4D37-8698-D933D2FE0071}" srcId="{2D05CE5F-B625-4951-92DF-E8D0F44FBAE7}" destId="{FB92B73F-EDC7-41D8-8C6F-AFFD8ACB530E}" srcOrd="3" destOrd="0" parTransId="{4A9E62DE-F92B-4D7B-9C00-DAAAF4B831D7}" sibTransId="{5396E81C-3848-445A-91A2-054A79BBD5A5}"/>
    <dgm:cxn modelId="{8A861B4C-8184-4A82-8310-FF64A5ADED57}" type="presOf" srcId="{B1B7A271-364D-44B0-933C-AF64BD39D93A}" destId="{787D5794-66D2-401A-9F7E-EC46C148B4C9}" srcOrd="0" destOrd="0" presId="urn:microsoft.com/office/officeart/2005/8/layout/lProcess2"/>
    <dgm:cxn modelId="{D56CCB6F-306A-444C-A8AD-605B6A4759C5}" srcId="{9C2BA07F-4C5C-439E-A30C-0DF01FC504E0}" destId="{8606B7A0-6582-4F55-B7A9-576F0774229D}" srcOrd="2" destOrd="0" parTransId="{7CE0F5DD-021C-4266-B8CE-E9788856486A}" sibTransId="{6E24098E-A074-434F-95B7-5EAD4234B34D}"/>
    <dgm:cxn modelId="{54144E78-C506-4A0D-87BF-BC91F4388145}" type="presOf" srcId="{7ECEF79B-0BD4-4DB8-A95B-32D05FCE4B98}" destId="{EF73EE89-90C5-4D9C-B800-DB664AE0C034}" srcOrd="0" destOrd="0" presId="urn:microsoft.com/office/officeart/2005/8/layout/lProcess2"/>
    <dgm:cxn modelId="{2F9A127E-E645-4DF8-BDBE-30F01476FC74}" type="presOf" srcId="{81BA52F9-D8F5-4580-93E0-4B409B0E0876}" destId="{C021554C-E594-4D6F-9A32-3411048F2826}" srcOrd="0" destOrd="0" presId="urn:microsoft.com/office/officeart/2005/8/layout/lProcess2"/>
    <dgm:cxn modelId="{CC3C1785-B572-4D3A-AB52-7D694CA5E1BC}" type="presOf" srcId="{9C2BA07F-4C5C-439E-A30C-0DF01FC504E0}" destId="{ECADBAD2-D95A-4DB7-9D4A-3563A3060494}" srcOrd="0" destOrd="0" presId="urn:microsoft.com/office/officeart/2005/8/layout/lProcess2"/>
    <dgm:cxn modelId="{D21E528E-AF86-4211-8EDF-07D0800ABA99}" srcId="{7E89804F-F983-4B55-8920-D35322B10757}" destId="{2D05CE5F-B625-4951-92DF-E8D0F44FBAE7}" srcOrd="0" destOrd="0" parTransId="{8166BB0A-0F2C-41C4-A7A2-C7015BEB993C}" sibTransId="{65A55839-5472-46A5-A3FD-98C260164990}"/>
    <dgm:cxn modelId="{37939496-FF6C-41E2-BBB6-3FBF1CE65816}" type="presOf" srcId="{ABB11F72-95CD-42B1-982E-B704C9B02BFF}" destId="{CEA21B28-B6FD-46DE-AB3C-700246908E4D}" srcOrd="0" destOrd="0" presId="urn:microsoft.com/office/officeart/2005/8/layout/lProcess2"/>
    <dgm:cxn modelId="{54178B9F-CC38-4A72-A5E3-89185B77B24F}" type="presOf" srcId="{EEA78431-8FA7-4344-B7CC-379539FF6DDB}" destId="{CC890636-2615-471F-8CD6-EBA1303CCA5C}" srcOrd="0" destOrd="0" presId="urn:microsoft.com/office/officeart/2005/8/layout/lProcess2"/>
    <dgm:cxn modelId="{3B68B19F-39F0-4668-801F-4E2209FB0744}" srcId="{EEA78431-8FA7-4344-B7CC-379539FF6DDB}" destId="{ABB11F72-95CD-42B1-982E-B704C9B02BFF}" srcOrd="1" destOrd="0" parTransId="{BC222C1A-DD7F-4463-98E5-27181A7F1869}" sibTransId="{83F63E36-84F7-4270-8C7D-B5E7D8927679}"/>
    <dgm:cxn modelId="{D1B5BEA5-F36B-41E2-BAA3-5A6C1DF1F72B}" type="presOf" srcId="{75FE7A20-6B45-4320-9577-EA2798123391}" destId="{549BB326-4491-4C3A-B4F0-9DC818ED19F6}" srcOrd="0" destOrd="0" presId="urn:microsoft.com/office/officeart/2005/8/layout/lProcess2"/>
    <dgm:cxn modelId="{7CC1B1B2-3944-4BA2-981E-E822A8C9E040}" type="presOf" srcId="{7E89804F-F983-4B55-8920-D35322B10757}" destId="{5AF7E1DF-A309-4934-B01F-E686D967AD88}" srcOrd="0" destOrd="0" presId="urn:microsoft.com/office/officeart/2005/8/layout/lProcess2"/>
    <dgm:cxn modelId="{9F769DC8-EBF8-47C3-8AFD-B0830933288C}" type="presOf" srcId="{0C953C34-A93D-4DEB-AE11-B2C3A57E49C0}" destId="{0ABB125F-ABE4-481F-8CF1-AE3BCBC6776A}" srcOrd="0" destOrd="0" presId="urn:microsoft.com/office/officeart/2005/8/layout/lProcess2"/>
    <dgm:cxn modelId="{4ABCB7CE-547B-4464-89FD-5BBFF3B5DFB3}" srcId="{7E89804F-F983-4B55-8920-D35322B10757}" destId="{EEA78431-8FA7-4344-B7CC-379539FF6DDB}" srcOrd="2" destOrd="0" parTransId="{F4F47767-D003-496B-B0E0-1E62FEDF0598}" sibTransId="{66F4BDA2-DF02-4176-A25D-D71ADC05B615}"/>
    <dgm:cxn modelId="{1813CDD1-042B-45DB-BDE8-80BBAC680857}" type="presOf" srcId="{EEA78431-8FA7-4344-B7CC-379539FF6DDB}" destId="{C656DE35-2AA2-4010-A1DE-885CF8054B49}" srcOrd="1" destOrd="0" presId="urn:microsoft.com/office/officeart/2005/8/layout/lProcess2"/>
    <dgm:cxn modelId="{0925A8D8-6785-4AF5-B9A8-0CD364376F05}" srcId="{EEA78431-8FA7-4344-B7CC-379539FF6DDB}" destId="{388F7607-C9EF-4EE0-9406-C60B652BCF7E}" srcOrd="0" destOrd="0" parTransId="{660F3064-7F55-4072-8B14-98A95A5A2437}" sibTransId="{75B51941-73D4-4259-9AA6-BA1B02415D71}"/>
    <dgm:cxn modelId="{A0D04DD9-AE08-48FB-83BC-8220CBC0558A}" type="presOf" srcId="{2D05CE5F-B625-4951-92DF-E8D0F44FBAE7}" destId="{BBE8A908-55AC-4E95-A339-965F428BA339}" srcOrd="1" destOrd="0" presId="urn:microsoft.com/office/officeart/2005/8/layout/lProcess2"/>
    <dgm:cxn modelId="{579E2CDB-1C44-4EB7-AA60-DB71A6933CDD}" srcId="{7E89804F-F983-4B55-8920-D35322B10757}" destId="{9C2BA07F-4C5C-439E-A30C-0DF01FC504E0}" srcOrd="3" destOrd="0" parTransId="{23CA566D-8D53-4991-8662-E25CF5776EF4}" sibTransId="{B978C038-B93E-459F-AFA8-72E16EF65855}"/>
    <dgm:cxn modelId="{88998ADB-18F9-4450-9765-6547E873B5C3}" srcId="{B1B7A271-364D-44B0-933C-AF64BD39D93A}" destId="{5C37EDCD-6FBE-4B8E-8EE7-789957840864}" srcOrd="2" destOrd="0" parTransId="{BB13CD38-DC71-4295-9D08-D239803A5F7E}" sibTransId="{82B36358-5165-47D9-829B-B6FE9E9F3E1E}"/>
    <dgm:cxn modelId="{784A8CDF-E203-4C59-9799-2DA4051C5439}" type="presOf" srcId="{FB92B73F-EDC7-41D8-8C6F-AFFD8ACB530E}" destId="{EA96A23E-D04A-4332-8765-EE12136CCE94}" srcOrd="0" destOrd="0" presId="urn:microsoft.com/office/officeart/2005/8/layout/lProcess2"/>
    <dgm:cxn modelId="{BDCF61E3-EFAA-4260-AC75-9A0866117102}" srcId="{9C2BA07F-4C5C-439E-A30C-0DF01FC504E0}" destId="{75FE7A20-6B45-4320-9577-EA2798123391}" srcOrd="1" destOrd="0" parTransId="{B551F9BA-BA22-4738-8AA1-1434C62FDD4D}" sibTransId="{DD113839-41DC-47CB-BAF0-FFC95AF7306C}"/>
    <dgm:cxn modelId="{614078F2-8C8E-44A7-BF4D-83DAE9074CCA}" srcId="{B1B7A271-364D-44B0-933C-AF64BD39D93A}" destId="{7CAB7667-7536-4C75-89D3-1580FD01BD54}" srcOrd="1" destOrd="0" parTransId="{325264B7-5F00-47C4-BF64-E5C631AE3C15}" sibTransId="{91DC7046-2F56-4EEC-8B4B-B5B84F8F2C1F}"/>
    <dgm:cxn modelId="{B353CFF6-4CB2-4ED4-AA4D-B0CC7CE7B193}" type="presOf" srcId="{7CAB7667-7536-4C75-89D3-1580FD01BD54}" destId="{B73F734F-60DF-45AA-A0BC-83C4FC582149}" srcOrd="0" destOrd="0" presId="urn:microsoft.com/office/officeart/2005/8/layout/lProcess2"/>
    <dgm:cxn modelId="{5480E9FB-CBF8-40BB-BA6A-2865FF20BF9E}" type="presOf" srcId="{388F7607-C9EF-4EE0-9406-C60B652BCF7E}" destId="{9AA725BD-F13B-47B0-A27B-D305D8D6F11A}" srcOrd="0" destOrd="0" presId="urn:microsoft.com/office/officeart/2005/8/layout/lProcess2"/>
    <dgm:cxn modelId="{4A7408FF-FBFF-4604-AEE7-DF4826796B0E}" type="presOf" srcId="{0E884ED2-0030-4308-B8B4-97B4E52A3EB7}" destId="{4068508E-49B9-4ECA-96F2-6D9BDE227187}" srcOrd="0" destOrd="0" presId="urn:microsoft.com/office/officeart/2005/8/layout/lProcess2"/>
    <dgm:cxn modelId="{DF12AAFF-5EEE-4A26-BE76-9498EF4EFE90}" type="presOf" srcId="{5C37EDCD-6FBE-4B8E-8EE7-789957840864}" destId="{F28643AF-3A1B-4177-8AE8-C66EFCF76336}" srcOrd="0" destOrd="0" presId="urn:microsoft.com/office/officeart/2005/8/layout/lProcess2"/>
    <dgm:cxn modelId="{7B36CB01-A34A-4AAA-98B3-4E817DCBC547}" type="presParOf" srcId="{5AF7E1DF-A309-4934-B01F-E686D967AD88}" destId="{3DA3A360-FD6B-4F40-96E8-05FE781C67F7}" srcOrd="0" destOrd="0" presId="urn:microsoft.com/office/officeart/2005/8/layout/lProcess2"/>
    <dgm:cxn modelId="{D8484AE7-3162-4F8A-88F8-130BFF52FE39}" type="presParOf" srcId="{3DA3A360-FD6B-4F40-96E8-05FE781C67F7}" destId="{9108F48E-746A-4C28-9FD5-11489008C1DA}" srcOrd="0" destOrd="0" presId="urn:microsoft.com/office/officeart/2005/8/layout/lProcess2"/>
    <dgm:cxn modelId="{681D37EF-78EB-4F9B-B7B5-EE4E4B09DBF8}" type="presParOf" srcId="{3DA3A360-FD6B-4F40-96E8-05FE781C67F7}" destId="{BBE8A908-55AC-4E95-A339-965F428BA339}" srcOrd="1" destOrd="0" presId="urn:microsoft.com/office/officeart/2005/8/layout/lProcess2"/>
    <dgm:cxn modelId="{0FE18A26-3B4C-4F6B-8D24-EB0131E56878}" type="presParOf" srcId="{3DA3A360-FD6B-4F40-96E8-05FE781C67F7}" destId="{83587557-8B64-4815-844C-E7042A860569}" srcOrd="2" destOrd="0" presId="urn:microsoft.com/office/officeart/2005/8/layout/lProcess2"/>
    <dgm:cxn modelId="{11BF76BF-5364-446F-83C3-2FC1382C5442}" type="presParOf" srcId="{83587557-8B64-4815-844C-E7042A860569}" destId="{8410E199-74F2-49DB-B140-B2862B28BB7B}" srcOrd="0" destOrd="0" presId="urn:microsoft.com/office/officeart/2005/8/layout/lProcess2"/>
    <dgm:cxn modelId="{A9138E1B-FC21-4215-A725-4F63340CF685}" type="presParOf" srcId="{8410E199-74F2-49DB-B140-B2862B28BB7B}" destId="{65F82141-5F13-4AB8-BF1C-BB806CBB7FC4}" srcOrd="0" destOrd="0" presId="urn:microsoft.com/office/officeart/2005/8/layout/lProcess2"/>
    <dgm:cxn modelId="{DB8629C5-D93B-4298-93A6-29CD0499FB48}" type="presParOf" srcId="{8410E199-74F2-49DB-B140-B2862B28BB7B}" destId="{07F68B65-D1F5-4F6D-AFEF-9012A91B1A04}" srcOrd="1" destOrd="0" presId="urn:microsoft.com/office/officeart/2005/8/layout/lProcess2"/>
    <dgm:cxn modelId="{74DD9FAF-AB87-46C5-BCD3-38969CB94F05}" type="presParOf" srcId="{8410E199-74F2-49DB-B140-B2862B28BB7B}" destId="{0ABB125F-ABE4-481F-8CF1-AE3BCBC6776A}" srcOrd="2" destOrd="0" presId="urn:microsoft.com/office/officeart/2005/8/layout/lProcess2"/>
    <dgm:cxn modelId="{AED1D562-7BD5-4A8F-AB65-7E92629BD48F}" type="presParOf" srcId="{8410E199-74F2-49DB-B140-B2862B28BB7B}" destId="{AFE49A3F-5398-446F-B58F-6F460E03D828}" srcOrd="3" destOrd="0" presId="urn:microsoft.com/office/officeart/2005/8/layout/lProcess2"/>
    <dgm:cxn modelId="{BFE0685B-65D3-4668-ACA1-43ABE99802CF}" type="presParOf" srcId="{8410E199-74F2-49DB-B140-B2862B28BB7B}" destId="{E96B5C32-F7E0-41A0-B112-D2662862AB53}" srcOrd="4" destOrd="0" presId="urn:microsoft.com/office/officeart/2005/8/layout/lProcess2"/>
    <dgm:cxn modelId="{87124E21-C19F-4637-95D7-7FA6AC98482D}" type="presParOf" srcId="{8410E199-74F2-49DB-B140-B2862B28BB7B}" destId="{46799829-0A73-4658-B969-FD072B46743B}" srcOrd="5" destOrd="0" presId="urn:microsoft.com/office/officeart/2005/8/layout/lProcess2"/>
    <dgm:cxn modelId="{99CD812E-859F-4DA2-83D0-8C14AF714AF3}" type="presParOf" srcId="{8410E199-74F2-49DB-B140-B2862B28BB7B}" destId="{EA96A23E-D04A-4332-8765-EE12136CCE94}" srcOrd="6" destOrd="0" presId="urn:microsoft.com/office/officeart/2005/8/layout/lProcess2"/>
    <dgm:cxn modelId="{18F0592D-8979-4C44-9200-19FA16B23AEF}" type="presParOf" srcId="{5AF7E1DF-A309-4934-B01F-E686D967AD88}" destId="{29B794CD-85CD-49F4-89F5-DD642A98E4AA}" srcOrd="1" destOrd="0" presId="urn:microsoft.com/office/officeart/2005/8/layout/lProcess2"/>
    <dgm:cxn modelId="{8D0AC233-22B1-441E-90B0-5F905B1BBAD0}" type="presParOf" srcId="{5AF7E1DF-A309-4934-B01F-E686D967AD88}" destId="{0759A1D3-428E-4DAA-A886-384B72F903A9}" srcOrd="2" destOrd="0" presId="urn:microsoft.com/office/officeart/2005/8/layout/lProcess2"/>
    <dgm:cxn modelId="{5C316C7A-5CF1-4FA6-8A03-278B37B93CF3}" type="presParOf" srcId="{0759A1D3-428E-4DAA-A886-384B72F903A9}" destId="{787D5794-66D2-401A-9F7E-EC46C148B4C9}" srcOrd="0" destOrd="0" presId="urn:microsoft.com/office/officeart/2005/8/layout/lProcess2"/>
    <dgm:cxn modelId="{3D714A91-C5E6-4F9C-97A7-4ECB7C9286E0}" type="presParOf" srcId="{0759A1D3-428E-4DAA-A886-384B72F903A9}" destId="{AC12B241-1C76-438C-9A67-1A5A17B32DC4}" srcOrd="1" destOrd="0" presId="urn:microsoft.com/office/officeart/2005/8/layout/lProcess2"/>
    <dgm:cxn modelId="{1905DF3D-63BE-4364-B5E3-1B70A371418B}" type="presParOf" srcId="{0759A1D3-428E-4DAA-A886-384B72F903A9}" destId="{66165CB1-7FF7-4A2D-A34A-0916F2B17BDA}" srcOrd="2" destOrd="0" presId="urn:microsoft.com/office/officeart/2005/8/layout/lProcess2"/>
    <dgm:cxn modelId="{4F7B0D00-900F-4E97-94E3-CB6C6672DBB0}" type="presParOf" srcId="{66165CB1-7FF7-4A2D-A34A-0916F2B17BDA}" destId="{2FD3740B-A488-490D-B133-60D77B96731F}" srcOrd="0" destOrd="0" presId="urn:microsoft.com/office/officeart/2005/8/layout/lProcess2"/>
    <dgm:cxn modelId="{673AAB65-9ACD-498A-ACD3-6095A8180D7D}" type="presParOf" srcId="{2FD3740B-A488-490D-B133-60D77B96731F}" destId="{10A75BC6-BBD5-4734-A8F2-24BF974DCF88}" srcOrd="0" destOrd="0" presId="urn:microsoft.com/office/officeart/2005/8/layout/lProcess2"/>
    <dgm:cxn modelId="{F0A44002-923A-44F9-A54B-9DBD4DA5047B}" type="presParOf" srcId="{2FD3740B-A488-490D-B133-60D77B96731F}" destId="{AFCA02A3-96ED-4B88-A3F0-9ADF7F522A8C}" srcOrd="1" destOrd="0" presId="urn:microsoft.com/office/officeart/2005/8/layout/lProcess2"/>
    <dgm:cxn modelId="{2E9629A7-06D6-46CB-959B-3CA45BFEE891}" type="presParOf" srcId="{2FD3740B-A488-490D-B133-60D77B96731F}" destId="{B73F734F-60DF-45AA-A0BC-83C4FC582149}" srcOrd="2" destOrd="0" presId="urn:microsoft.com/office/officeart/2005/8/layout/lProcess2"/>
    <dgm:cxn modelId="{A9C43183-BFD8-4925-9991-2E03E9794188}" type="presParOf" srcId="{2FD3740B-A488-490D-B133-60D77B96731F}" destId="{4F0C3D5C-04E3-4ADA-AD37-D11234409D2B}" srcOrd="3" destOrd="0" presId="urn:microsoft.com/office/officeart/2005/8/layout/lProcess2"/>
    <dgm:cxn modelId="{BCADCDF0-9466-4E33-9A5D-355937BBBFED}" type="presParOf" srcId="{2FD3740B-A488-490D-B133-60D77B96731F}" destId="{F28643AF-3A1B-4177-8AE8-C66EFCF76336}" srcOrd="4" destOrd="0" presId="urn:microsoft.com/office/officeart/2005/8/layout/lProcess2"/>
    <dgm:cxn modelId="{B3DDFA7C-D850-428D-A711-5A485AC8CCFC}" type="presParOf" srcId="{5AF7E1DF-A309-4934-B01F-E686D967AD88}" destId="{AF878AEC-DECC-4EF7-870A-964DC5FB6F39}" srcOrd="3" destOrd="0" presId="urn:microsoft.com/office/officeart/2005/8/layout/lProcess2"/>
    <dgm:cxn modelId="{D5B91071-5760-436E-9174-16A4DE292828}" type="presParOf" srcId="{5AF7E1DF-A309-4934-B01F-E686D967AD88}" destId="{AE508913-DA2B-4270-A7F2-0123E0ADAF15}" srcOrd="4" destOrd="0" presId="urn:microsoft.com/office/officeart/2005/8/layout/lProcess2"/>
    <dgm:cxn modelId="{DDFB52EE-CF43-403E-B7CE-FAE7A7FD1E5C}" type="presParOf" srcId="{AE508913-DA2B-4270-A7F2-0123E0ADAF15}" destId="{CC890636-2615-471F-8CD6-EBA1303CCA5C}" srcOrd="0" destOrd="0" presId="urn:microsoft.com/office/officeart/2005/8/layout/lProcess2"/>
    <dgm:cxn modelId="{58C9140B-4F4E-4C98-9EDE-8E12ECF9D857}" type="presParOf" srcId="{AE508913-DA2B-4270-A7F2-0123E0ADAF15}" destId="{C656DE35-2AA2-4010-A1DE-885CF8054B49}" srcOrd="1" destOrd="0" presId="urn:microsoft.com/office/officeart/2005/8/layout/lProcess2"/>
    <dgm:cxn modelId="{EF017656-7EF3-4D50-977D-E07736C8778F}" type="presParOf" srcId="{AE508913-DA2B-4270-A7F2-0123E0ADAF15}" destId="{DB49A2C8-B590-4D40-AEB4-1F10512BAB2A}" srcOrd="2" destOrd="0" presId="urn:microsoft.com/office/officeart/2005/8/layout/lProcess2"/>
    <dgm:cxn modelId="{7C26E805-FB17-4BBE-99F3-91348490C7E6}" type="presParOf" srcId="{DB49A2C8-B590-4D40-AEB4-1F10512BAB2A}" destId="{C04E8F16-D2CB-4969-989C-9653E9577B65}" srcOrd="0" destOrd="0" presId="urn:microsoft.com/office/officeart/2005/8/layout/lProcess2"/>
    <dgm:cxn modelId="{31C5ECBF-0232-418A-806C-392D06B89AD2}" type="presParOf" srcId="{C04E8F16-D2CB-4969-989C-9653E9577B65}" destId="{9AA725BD-F13B-47B0-A27B-D305D8D6F11A}" srcOrd="0" destOrd="0" presId="urn:microsoft.com/office/officeart/2005/8/layout/lProcess2"/>
    <dgm:cxn modelId="{22F8B754-708B-4421-8407-8C65D75DE171}" type="presParOf" srcId="{C04E8F16-D2CB-4969-989C-9653E9577B65}" destId="{538317CC-5FAC-4418-8241-59809A7C9F01}" srcOrd="1" destOrd="0" presId="urn:microsoft.com/office/officeart/2005/8/layout/lProcess2"/>
    <dgm:cxn modelId="{24F785E7-446A-4F99-9614-1D942F5B1B15}" type="presParOf" srcId="{C04E8F16-D2CB-4969-989C-9653E9577B65}" destId="{CEA21B28-B6FD-46DE-AB3C-700246908E4D}" srcOrd="2" destOrd="0" presId="urn:microsoft.com/office/officeart/2005/8/layout/lProcess2"/>
    <dgm:cxn modelId="{74A46EF3-9C64-4218-8879-58F0AC532871}" type="presParOf" srcId="{C04E8F16-D2CB-4969-989C-9653E9577B65}" destId="{B2C86974-089F-4533-9E1C-402B9FCCC135}" srcOrd="3" destOrd="0" presId="urn:microsoft.com/office/officeart/2005/8/layout/lProcess2"/>
    <dgm:cxn modelId="{2FCCFB03-9CB3-403A-8A31-06E9B64EE014}" type="presParOf" srcId="{C04E8F16-D2CB-4969-989C-9653E9577B65}" destId="{EF73EE89-90C5-4D9C-B800-DB664AE0C034}" srcOrd="4" destOrd="0" presId="urn:microsoft.com/office/officeart/2005/8/layout/lProcess2"/>
    <dgm:cxn modelId="{51226B5B-E2D8-454A-8E7C-A9FCECBFF4F5}" type="presParOf" srcId="{C04E8F16-D2CB-4969-989C-9653E9577B65}" destId="{BFDC4E7F-E362-4F97-94BE-3D3103D08899}" srcOrd="5" destOrd="0" presId="urn:microsoft.com/office/officeart/2005/8/layout/lProcess2"/>
    <dgm:cxn modelId="{88FFE02A-C9B0-43F6-9A35-392A871BF3D6}" type="presParOf" srcId="{C04E8F16-D2CB-4969-989C-9653E9577B65}" destId="{C021554C-E594-4D6F-9A32-3411048F2826}" srcOrd="6" destOrd="0" presId="urn:microsoft.com/office/officeart/2005/8/layout/lProcess2"/>
    <dgm:cxn modelId="{110FB247-8A55-4381-9160-C04EB42A0E65}" type="presParOf" srcId="{C04E8F16-D2CB-4969-989C-9653E9577B65}" destId="{703D9423-1B62-48B0-81B4-205FFF536910}" srcOrd="7" destOrd="0" presId="urn:microsoft.com/office/officeart/2005/8/layout/lProcess2"/>
    <dgm:cxn modelId="{8B210588-B03F-49AE-A4AE-BEB288A75890}" type="presParOf" srcId="{C04E8F16-D2CB-4969-989C-9653E9577B65}" destId="{6FB2C3BF-C94F-4FF1-B07A-83D945F610CB}" srcOrd="8" destOrd="0" presId="urn:microsoft.com/office/officeart/2005/8/layout/lProcess2"/>
    <dgm:cxn modelId="{87805FCB-4321-4268-B8CC-F8DC7104FAD7}" type="presParOf" srcId="{5AF7E1DF-A309-4934-B01F-E686D967AD88}" destId="{3D2919FA-E087-4DAB-B671-B4CDD8D8A76A}" srcOrd="5" destOrd="0" presId="urn:microsoft.com/office/officeart/2005/8/layout/lProcess2"/>
    <dgm:cxn modelId="{F979066D-8403-4534-962E-39D5DD4FCEE0}" type="presParOf" srcId="{5AF7E1DF-A309-4934-B01F-E686D967AD88}" destId="{8BBD675F-CD2A-4657-91EA-809D04304931}" srcOrd="6" destOrd="0" presId="urn:microsoft.com/office/officeart/2005/8/layout/lProcess2"/>
    <dgm:cxn modelId="{B23D8785-8BD9-4A33-82C4-A5666D7E6EFF}" type="presParOf" srcId="{8BBD675F-CD2A-4657-91EA-809D04304931}" destId="{ECADBAD2-D95A-4DB7-9D4A-3563A3060494}" srcOrd="0" destOrd="0" presId="urn:microsoft.com/office/officeart/2005/8/layout/lProcess2"/>
    <dgm:cxn modelId="{60C2ECB9-F860-45F9-81B1-E21D9F6FDE2E}" type="presParOf" srcId="{8BBD675F-CD2A-4657-91EA-809D04304931}" destId="{C49CE78C-CD13-4954-A66C-3E7AA91BFAEE}" srcOrd="1" destOrd="0" presId="urn:microsoft.com/office/officeart/2005/8/layout/lProcess2"/>
    <dgm:cxn modelId="{135180E6-52CE-4890-A695-548907535D9A}" type="presParOf" srcId="{8BBD675F-CD2A-4657-91EA-809D04304931}" destId="{242AF328-6144-4218-8474-F078F52C863C}" srcOrd="2" destOrd="0" presId="urn:microsoft.com/office/officeart/2005/8/layout/lProcess2"/>
    <dgm:cxn modelId="{B5E5E8F9-E654-41EA-AA4A-B8DC6F14F37B}" type="presParOf" srcId="{242AF328-6144-4218-8474-F078F52C863C}" destId="{6BBC3199-C089-4F6E-9D9E-CACECBAEA917}" srcOrd="0" destOrd="0" presId="urn:microsoft.com/office/officeart/2005/8/layout/lProcess2"/>
    <dgm:cxn modelId="{E0F33CC4-E973-4FF3-9AA1-A310C7489E66}" type="presParOf" srcId="{6BBC3199-C089-4F6E-9D9E-CACECBAEA917}" destId="{4068508E-49B9-4ECA-96F2-6D9BDE227187}" srcOrd="0" destOrd="0" presId="urn:microsoft.com/office/officeart/2005/8/layout/lProcess2"/>
    <dgm:cxn modelId="{49979AB9-DEE1-48C2-9CD3-DBCFBEDBAB89}" type="presParOf" srcId="{6BBC3199-C089-4F6E-9D9E-CACECBAEA917}" destId="{84E3F679-4F36-45DC-9095-F35CBC5384D3}" srcOrd="1" destOrd="0" presId="urn:microsoft.com/office/officeart/2005/8/layout/lProcess2"/>
    <dgm:cxn modelId="{544E022E-1ED8-41E9-80A5-067FBC91EA44}" type="presParOf" srcId="{6BBC3199-C089-4F6E-9D9E-CACECBAEA917}" destId="{549BB326-4491-4C3A-B4F0-9DC818ED19F6}" srcOrd="2" destOrd="0" presId="urn:microsoft.com/office/officeart/2005/8/layout/lProcess2"/>
    <dgm:cxn modelId="{A921668F-3922-4642-8622-DADD2D22978C}" type="presParOf" srcId="{6BBC3199-C089-4F6E-9D9E-CACECBAEA917}" destId="{B50CCC92-42CB-453D-9453-592DA2F2A5B3}" srcOrd="3" destOrd="0" presId="urn:microsoft.com/office/officeart/2005/8/layout/lProcess2"/>
    <dgm:cxn modelId="{A0E3D7E8-A48A-4F92-8527-9F51D40B9931}" type="presParOf" srcId="{6BBC3199-C089-4F6E-9D9E-CACECBAEA917}" destId="{3EAC781A-D249-41AB-BB92-FEE43395F347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D0ED4F6-6D0F-4E5C-9965-0AC175A8815A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D37DE8E-56BD-4B58-BA64-DDFE242917EB}">
      <dgm:prSet/>
      <dgm:spPr/>
      <dgm:t>
        <a:bodyPr/>
        <a:lstStyle/>
        <a:p>
          <a:r>
            <a:rPr lang="de-DE" b="0" i="0"/>
            <a:t>Spielidee</a:t>
          </a:r>
          <a:endParaRPr lang="de-DE"/>
        </a:p>
      </dgm:t>
    </dgm:pt>
    <dgm:pt modelId="{98941AF2-B521-48C3-A266-50795FEFFB4C}" type="parTrans" cxnId="{63A15434-2C02-43EF-902A-A0B3B35E61F6}">
      <dgm:prSet/>
      <dgm:spPr/>
      <dgm:t>
        <a:bodyPr/>
        <a:lstStyle/>
        <a:p>
          <a:endParaRPr lang="de-DE"/>
        </a:p>
      </dgm:t>
    </dgm:pt>
    <dgm:pt modelId="{7BB3A366-10A5-46BA-AC4F-E3FF57F50E71}" type="sibTrans" cxnId="{63A15434-2C02-43EF-902A-A0B3B35E61F6}">
      <dgm:prSet/>
      <dgm:spPr/>
      <dgm:t>
        <a:bodyPr/>
        <a:lstStyle/>
        <a:p>
          <a:endParaRPr lang="de-DE"/>
        </a:p>
      </dgm:t>
    </dgm:pt>
    <dgm:pt modelId="{9A47A2E2-A275-4B75-BAD7-5B4EBF0C3A79}">
      <dgm:prSet/>
      <dgm:spPr/>
      <dgm:t>
        <a:bodyPr/>
        <a:lstStyle/>
        <a:p>
          <a:r>
            <a:rPr lang="de-DE" b="0" i="0"/>
            <a:t>Spielablauf</a:t>
          </a:r>
          <a:endParaRPr lang="de-DE"/>
        </a:p>
      </dgm:t>
    </dgm:pt>
    <dgm:pt modelId="{19C80591-E76E-4683-89B3-CB6C19A152B2}" type="parTrans" cxnId="{01EF6763-5C29-4420-A767-3CCA057DC3D9}">
      <dgm:prSet/>
      <dgm:spPr/>
      <dgm:t>
        <a:bodyPr/>
        <a:lstStyle/>
        <a:p>
          <a:endParaRPr lang="de-DE"/>
        </a:p>
      </dgm:t>
    </dgm:pt>
    <dgm:pt modelId="{5380FB0C-80FE-45E0-8E2F-7211D5F86798}" type="sibTrans" cxnId="{01EF6763-5C29-4420-A767-3CCA057DC3D9}">
      <dgm:prSet/>
      <dgm:spPr/>
      <dgm:t>
        <a:bodyPr/>
        <a:lstStyle/>
        <a:p>
          <a:endParaRPr lang="de-DE"/>
        </a:p>
      </dgm:t>
    </dgm:pt>
    <dgm:pt modelId="{03517CDE-2FC3-41E6-8D3F-20AD7FACF600}">
      <dgm:prSet/>
      <dgm:spPr/>
      <dgm:t>
        <a:bodyPr/>
        <a:lstStyle/>
        <a:p>
          <a:r>
            <a:rPr lang="de-DE" b="0" i="0"/>
            <a:t>Organisation im Team</a:t>
          </a:r>
          <a:endParaRPr lang="de-DE"/>
        </a:p>
      </dgm:t>
    </dgm:pt>
    <dgm:pt modelId="{FFB0DFCB-4A64-4100-A6B0-BBA637107FB4}" type="parTrans" cxnId="{4A159032-68CD-469B-BCC5-249FD1E8A691}">
      <dgm:prSet/>
      <dgm:spPr/>
      <dgm:t>
        <a:bodyPr/>
        <a:lstStyle/>
        <a:p>
          <a:endParaRPr lang="de-DE"/>
        </a:p>
      </dgm:t>
    </dgm:pt>
    <dgm:pt modelId="{D76D0A01-5AA4-4E10-AF4E-CD607B24B9DC}" type="sibTrans" cxnId="{4A159032-68CD-469B-BCC5-249FD1E8A691}">
      <dgm:prSet/>
      <dgm:spPr/>
      <dgm:t>
        <a:bodyPr/>
        <a:lstStyle/>
        <a:p>
          <a:endParaRPr lang="de-DE"/>
        </a:p>
      </dgm:t>
    </dgm:pt>
    <dgm:pt modelId="{F6C0EB7F-A886-4AB8-A7B1-DCB81DCFACE0}">
      <dgm:prSet/>
      <dgm:spPr/>
      <dgm:t>
        <a:bodyPr/>
        <a:lstStyle/>
        <a:p>
          <a:r>
            <a:rPr lang="de-DE" b="0" i="0"/>
            <a:t>GitHub Repo</a:t>
          </a:r>
          <a:endParaRPr lang="de-DE"/>
        </a:p>
      </dgm:t>
    </dgm:pt>
    <dgm:pt modelId="{E51A6DFE-4BCC-4A17-B68E-A7B0A153DA2C}" type="parTrans" cxnId="{424D08B5-DBB7-4D26-B7FC-25A01E0606A9}">
      <dgm:prSet/>
      <dgm:spPr/>
      <dgm:t>
        <a:bodyPr/>
        <a:lstStyle/>
        <a:p>
          <a:endParaRPr lang="de-DE"/>
        </a:p>
      </dgm:t>
    </dgm:pt>
    <dgm:pt modelId="{4CB0623A-3CC9-4057-90F0-565F3DA0E96F}" type="sibTrans" cxnId="{424D08B5-DBB7-4D26-B7FC-25A01E0606A9}">
      <dgm:prSet/>
      <dgm:spPr/>
      <dgm:t>
        <a:bodyPr/>
        <a:lstStyle/>
        <a:p>
          <a:endParaRPr lang="de-DE"/>
        </a:p>
      </dgm:t>
    </dgm:pt>
    <dgm:pt modelId="{EC702363-7D15-4475-8F7E-ADA39FA79B4C}">
      <dgm:prSet/>
      <dgm:spPr/>
      <dgm:t>
        <a:bodyPr/>
        <a:lstStyle/>
        <a:p>
          <a:r>
            <a:rPr lang="de-DE" b="0" i="0"/>
            <a:t>Verwendete Tools</a:t>
          </a:r>
          <a:endParaRPr lang="de-DE"/>
        </a:p>
      </dgm:t>
    </dgm:pt>
    <dgm:pt modelId="{AAB87C6A-469D-4D83-B034-99A98D4E5B0B}" type="parTrans" cxnId="{33BB4889-AE82-417A-8050-A2D031B410C8}">
      <dgm:prSet/>
      <dgm:spPr/>
      <dgm:t>
        <a:bodyPr/>
        <a:lstStyle/>
        <a:p>
          <a:endParaRPr lang="de-DE"/>
        </a:p>
      </dgm:t>
    </dgm:pt>
    <dgm:pt modelId="{ED106793-0EFF-4D67-AA9E-8FC6DC5A06F0}" type="sibTrans" cxnId="{33BB4889-AE82-417A-8050-A2D031B410C8}">
      <dgm:prSet/>
      <dgm:spPr/>
      <dgm:t>
        <a:bodyPr/>
        <a:lstStyle/>
        <a:p>
          <a:endParaRPr lang="de-DE"/>
        </a:p>
      </dgm:t>
    </dgm:pt>
    <dgm:pt modelId="{76BEF3E9-4D6E-41B0-9729-9AC3A997F70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/>
            <a:t>Spiel Umsetzung</a:t>
          </a:r>
        </a:p>
      </dgm:t>
    </dgm:pt>
    <dgm:pt modelId="{BB400492-733B-4921-BE35-47112FC5E1BC}" type="parTrans" cxnId="{6099F266-20C1-44B0-B3BF-A74321C216E5}">
      <dgm:prSet/>
      <dgm:spPr/>
      <dgm:t>
        <a:bodyPr/>
        <a:lstStyle/>
        <a:p>
          <a:endParaRPr lang="de-DE"/>
        </a:p>
      </dgm:t>
    </dgm:pt>
    <dgm:pt modelId="{37FA36D2-8951-4184-A59C-47BC78AF05AB}" type="sibTrans" cxnId="{6099F266-20C1-44B0-B3BF-A74321C216E5}">
      <dgm:prSet/>
      <dgm:spPr/>
      <dgm:t>
        <a:bodyPr/>
        <a:lstStyle/>
        <a:p>
          <a:endParaRPr lang="de-DE"/>
        </a:p>
      </dgm:t>
    </dgm:pt>
    <dgm:pt modelId="{CEAC5D8B-0176-48DB-AFE9-C2628F346BFB}">
      <dgm:prSet/>
      <dgm:spPr/>
      <dgm:t>
        <a:bodyPr/>
        <a:lstStyle/>
        <a:p>
          <a:r>
            <a:rPr lang="de-DE" b="0" i="0"/>
            <a:t>Sprint-/Arbeitsablauf</a:t>
          </a:r>
          <a:endParaRPr lang="de-DE"/>
        </a:p>
      </dgm:t>
    </dgm:pt>
    <dgm:pt modelId="{7B3A3B26-8C3D-4B34-B30A-2D5C5E0209C8}" type="parTrans" cxnId="{501BDFB1-51CE-424B-A7FF-02AFB08D3D53}">
      <dgm:prSet/>
      <dgm:spPr/>
      <dgm:t>
        <a:bodyPr/>
        <a:lstStyle/>
        <a:p>
          <a:endParaRPr lang="de-DE"/>
        </a:p>
      </dgm:t>
    </dgm:pt>
    <dgm:pt modelId="{9F67FFB0-7126-48DA-9138-4E84F9558CD9}" type="sibTrans" cxnId="{501BDFB1-51CE-424B-A7FF-02AFB08D3D53}">
      <dgm:prSet/>
      <dgm:spPr/>
      <dgm:t>
        <a:bodyPr/>
        <a:lstStyle/>
        <a:p>
          <a:endParaRPr lang="de-DE"/>
        </a:p>
      </dgm:t>
    </dgm:pt>
    <dgm:pt modelId="{9A8A6CF8-769B-4B12-A208-A4E5AB48C6D4}">
      <dgm:prSet/>
      <dgm:spPr/>
      <dgm:t>
        <a:bodyPr/>
        <a:lstStyle/>
        <a:p>
          <a:r>
            <a:rPr lang="de-DE" b="0" i="0"/>
            <a:t>Live Demo</a:t>
          </a:r>
          <a:endParaRPr lang="de-DE"/>
        </a:p>
      </dgm:t>
    </dgm:pt>
    <dgm:pt modelId="{273B8632-7193-46B9-B1F0-30BD750D918C}" type="parTrans" cxnId="{CF02AFBD-D722-4776-8FF2-97882F97EB97}">
      <dgm:prSet/>
      <dgm:spPr/>
      <dgm:t>
        <a:bodyPr/>
        <a:lstStyle/>
        <a:p>
          <a:endParaRPr lang="de-DE"/>
        </a:p>
      </dgm:t>
    </dgm:pt>
    <dgm:pt modelId="{A8F97065-2231-4C93-A7D5-6D0548248BF7}" type="sibTrans" cxnId="{CF02AFBD-D722-4776-8FF2-97882F97EB97}">
      <dgm:prSet/>
      <dgm:spPr/>
      <dgm:t>
        <a:bodyPr/>
        <a:lstStyle/>
        <a:p>
          <a:endParaRPr lang="de-DE"/>
        </a:p>
      </dgm:t>
    </dgm:pt>
    <dgm:pt modelId="{B2C76C92-DB8C-4D4E-AABB-C9B891ACF7A3}">
      <dgm:prSet/>
      <dgm:spPr/>
      <dgm:t>
        <a:bodyPr/>
        <a:lstStyle/>
        <a:p>
          <a:r>
            <a:rPr lang="de-DE" b="0" i="0"/>
            <a:t>Fazit</a:t>
          </a:r>
          <a:endParaRPr lang="de-DE"/>
        </a:p>
      </dgm:t>
    </dgm:pt>
    <dgm:pt modelId="{FE06A7DD-2F66-4E97-86EC-F528832B4719}" type="parTrans" cxnId="{5E8E1C06-C863-475D-AD09-EA6CAABA941F}">
      <dgm:prSet/>
      <dgm:spPr/>
      <dgm:t>
        <a:bodyPr/>
        <a:lstStyle/>
        <a:p>
          <a:endParaRPr lang="de-DE"/>
        </a:p>
      </dgm:t>
    </dgm:pt>
    <dgm:pt modelId="{98A0C5AD-050E-4952-983D-E52C2D6CE48A}" type="sibTrans" cxnId="{5E8E1C06-C863-475D-AD09-EA6CAABA941F}">
      <dgm:prSet/>
      <dgm:spPr/>
      <dgm:t>
        <a:bodyPr/>
        <a:lstStyle/>
        <a:p>
          <a:endParaRPr lang="de-DE"/>
        </a:p>
      </dgm:t>
    </dgm:pt>
    <dgm:pt modelId="{A236F385-B1EF-4544-9B38-3642D453173A}" type="pres">
      <dgm:prSet presAssocID="{ED0ED4F6-6D0F-4E5C-9965-0AC175A8815A}" presName="diagram" presStyleCnt="0">
        <dgm:presLayoutVars>
          <dgm:dir/>
          <dgm:resizeHandles val="exact"/>
        </dgm:presLayoutVars>
      </dgm:prSet>
      <dgm:spPr/>
    </dgm:pt>
    <dgm:pt modelId="{3A095EAF-4E5F-43B1-BD54-55BA7F34C19D}" type="pres">
      <dgm:prSet presAssocID="{DD37DE8E-56BD-4B58-BA64-DDFE242917EB}" presName="node" presStyleLbl="node1" presStyleIdx="0" presStyleCnt="9">
        <dgm:presLayoutVars>
          <dgm:bulletEnabled val="1"/>
        </dgm:presLayoutVars>
      </dgm:prSet>
      <dgm:spPr/>
    </dgm:pt>
    <dgm:pt modelId="{2E4168FB-2DE0-4E3B-A0B0-9EFC1C7CED2C}" type="pres">
      <dgm:prSet presAssocID="{7BB3A366-10A5-46BA-AC4F-E3FF57F50E71}" presName="sibTrans" presStyleLbl="sibTrans2D1" presStyleIdx="0" presStyleCnt="8"/>
      <dgm:spPr/>
    </dgm:pt>
    <dgm:pt modelId="{6B93DB62-98C2-4A81-BCE2-40AC1D481D1F}" type="pres">
      <dgm:prSet presAssocID="{7BB3A366-10A5-46BA-AC4F-E3FF57F50E71}" presName="connectorText" presStyleLbl="sibTrans2D1" presStyleIdx="0" presStyleCnt="8"/>
      <dgm:spPr/>
    </dgm:pt>
    <dgm:pt modelId="{39553CCF-8B5D-4EE1-9D97-B137F0DA0445}" type="pres">
      <dgm:prSet presAssocID="{9A47A2E2-A275-4B75-BAD7-5B4EBF0C3A79}" presName="node" presStyleLbl="node1" presStyleIdx="1" presStyleCnt="9">
        <dgm:presLayoutVars>
          <dgm:bulletEnabled val="1"/>
        </dgm:presLayoutVars>
      </dgm:prSet>
      <dgm:spPr/>
    </dgm:pt>
    <dgm:pt modelId="{F4CEA7FB-0ABA-45E5-9D9A-ED76335FA85F}" type="pres">
      <dgm:prSet presAssocID="{5380FB0C-80FE-45E0-8E2F-7211D5F86798}" presName="sibTrans" presStyleLbl="sibTrans2D1" presStyleIdx="1" presStyleCnt="8"/>
      <dgm:spPr/>
    </dgm:pt>
    <dgm:pt modelId="{5F499BBB-9AB2-4697-A7DF-FDE9F8F6434C}" type="pres">
      <dgm:prSet presAssocID="{5380FB0C-80FE-45E0-8E2F-7211D5F86798}" presName="connectorText" presStyleLbl="sibTrans2D1" presStyleIdx="1" presStyleCnt="8"/>
      <dgm:spPr/>
    </dgm:pt>
    <dgm:pt modelId="{CEC71B60-99A7-4993-BB4E-241A0BFAFCB1}" type="pres">
      <dgm:prSet presAssocID="{03517CDE-2FC3-41E6-8D3F-20AD7FACF600}" presName="node" presStyleLbl="node1" presStyleIdx="2" presStyleCnt="9">
        <dgm:presLayoutVars>
          <dgm:bulletEnabled val="1"/>
        </dgm:presLayoutVars>
      </dgm:prSet>
      <dgm:spPr/>
    </dgm:pt>
    <dgm:pt modelId="{9DAD65EB-1D49-4F69-A360-F29AA1E52325}" type="pres">
      <dgm:prSet presAssocID="{D76D0A01-5AA4-4E10-AF4E-CD607B24B9DC}" presName="sibTrans" presStyleLbl="sibTrans2D1" presStyleIdx="2" presStyleCnt="8"/>
      <dgm:spPr/>
    </dgm:pt>
    <dgm:pt modelId="{260296BA-EB2D-492A-8EA2-CB792B1FF69C}" type="pres">
      <dgm:prSet presAssocID="{D76D0A01-5AA4-4E10-AF4E-CD607B24B9DC}" presName="connectorText" presStyleLbl="sibTrans2D1" presStyleIdx="2" presStyleCnt="8"/>
      <dgm:spPr/>
    </dgm:pt>
    <dgm:pt modelId="{FDEA0C0D-53D9-4137-A88B-4507E99C3378}" type="pres">
      <dgm:prSet presAssocID="{F6C0EB7F-A886-4AB8-A7B1-DCB81DCFACE0}" presName="node" presStyleLbl="node1" presStyleIdx="3" presStyleCnt="9">
        <dgm:presLayoutVars>
          <dgm:bulletEnabled val="1"/>
        </dgm:presLayoutVars>
      </dgm:prSet>
      <dgm:spPr/>
    </dgm:pt>
    <dgm:pt modelId="{C30EA0A7-C721-47FE-A959-AF94C82B21F4}" type="pres">
      <dgm:prSet presAssocID="{4CB0623A-3CC9-4057-90F0-565F3DA0E96F}" presName="sibTrans" presStyleLbl="sibTrans2D1" presStyleIdx="3" presStyleCnt="8"/>
      <dgm:spPr/>
    </dgm:pt>
    <dgm:pt modelId="{C35B005B-855F-4055-9D99-06D07A986378}" type="pres">
      <dgm:prSet presAssocID="{4CB0623A-3CC9-4057-90F0-565F3DA0E96F}" presName="connectorText" presStyleLbl="sibTrans2D1" presStyleIdx="3" presStyleCnt="8"/>
      <dgm:spPr/>
    </dgm:pt>
    <dgm:pt modelId="{952A6B48-FE66-428D-8AB8-63AFC5E2C3D8}" type="pres">
      <dgm:prSet presAssocID="{EC702363-7D15-4475-8F7E-ADA39FA79B4C}" presName="node" presStyleLbl="node1" presStyleIdx="4" presStyleCnt="9">
        <dgm:presLayoutVars>
          <dgm:bulletEnabled val="1"/>
        </dgm:presLayoutVars>
      </dgm:prSet>
      <dgm:spPr/>
    </dgm:pt>
    <dgm:pt modelId="{5492B165-778E-48DA-A0B5-1854A56AA9DC}" type="pres">
      <dgm:prSet presAssocID="{ED106793-0EFF-4D67-AA9E-8FC6DC5A06F0}" presName="sibTrans" presStyleLbl="sibTrans2D1" presStyleIdx="4" presStyleCnt="8"/>
      <dgm:spPr/>
    </dgm:pt>
    <dgm:pt modelId="{6E9C2A46-765F-428C-A227-DA596566E7D2}" type="pres">
      <dgm:prSet presAssocID="{ED106793-0EFF-4D67-AA9E-8FC6DC5A06F0}" presName="connectorText" presStyleLbl="sibTrans2D1" presStyleIdx="4" presStyleCnt="8"/>
      <dgm:spPr/>
    </dgm:pt>
    <dgm:pt modelId="{D664452F-75E2-42AA-B5A4-775462FD03BB}" type="pres">
      <dgm:prSet presAssocID="{76BEF3E9-4D6E-41B0-9729-9AC3A997F70E}" presName="node" presStyleLbl="node1" presStyleIdx="5" presStyleCnt="9">
        <dgm:presLayoutVars>
          <dgm:bulletEnabled val="1"/>
        </dgm:presLayoutVars>
      </dgm:prSet>
      <dgm:spPr/>
    </dgm:pt>
    <dgm:pt modelId="{762822C4-34BC-4740-BB2D-C3C26B4A7E08}" type="pres">
      <dgm:prSet presAssocID="{37FA36D2-8951-4184-A59C-47BC78AF05AB}" presName="sibTrans" presStyleLbl="sibTrans2D1" presStyleIdx="5" presStyleCnt="8"/>
      <dgm:spPr/>
    </dgm:pt>
    <dgm:pt modelId="{696201F9-5466-4D12-AC98-584DE4BEE460}" type="pres">
      <dgm:prSet presAssocID="{37FA36D2-8951-4184-A59C-47BC78AF05AB}" presName="connectorText" presStyleLbl="sibTrans2D1" presStyleIdx="5" presStyleCnt="8"/>
      <dgm:spPr/>
    </dgm:pt>
    <dgm:pt modelId="{B3698CB6-DC08-4418-AB4F-201754ED1881}" type="pres">
      <dgm:prSet presAssocID="{CEAC5D8B-0176-48DB-AFE9-C2628F346BFB}" presName="node" presStyleLbl="node1" presStyleIdx="6" presStyleCnt="9">
        <dgm:presLayoutVars>
          <dgm:bulletEnabled val="1"/>
        </dgm:presLayoutVars>
      </dgm:prSet>
      <dgm:spPr/>
    </dgm:pt>
    <dgm:pt modelId="{85C639F5-2CA9-4266-9AE8-AA390D3479FA}" type="pres">
      <dgm:prSet presAssocID="{9F67FFB0-7126-48DA-9138-4E84F9558CD9}" presName="sibTrans" presStyleLbl="sibTrans2D1" presStyleIdx="6" presStyleCnt="8"/>
      <dgm:spPr/>
    </dgm:pt>
    <dgm:pt modelId="{1E3D66D3-25D2-4CE8-A514-EA8C92580CEB}" type="pres">
      <dgm:prSet presAssocID="{9F67FFB0-7126-48DA-9138-4E84F9558CD9}" presName="connectorText" presStyleLbl="sibTrans2D1" presStyleIdx="6" presStyleCnt="8"/>
      <dgm:spPr/>
    </dgm:pt>
    <dgm:pt modelId="{516B49CE-B0CC-4D6C-B051-515C07A4E217}" type="pres">
      <dgm:prSet presAssocID="{9A8A6CF8-769B-4B12-A208-A4E5AB48C6D4}" presName="node" presStyleLbl="node1" presStyleIdx="7" presStyleCnt="9">
        <dgm:presLayoutVars>
          <dgm:bulletEnabled val="1"/>
        </dgm:presLayoutVars>
      </dgm:prSet>
      <dgm:spPr/>
    </dgm:pt>
    <dgm:pt modelId="{5947475B-75AA-495E-9A6A-2271282933DE}" type="pres">
      <dgm:prSet presAssocID="{A8F97065-2231-4C93-A7D5-6D0548248BF7}" presName="sibTrans" presStyleLbl="sibTrans2D1" presStyleIdx="7" presStyleCnt="8"/>
      <dgm:spPr/>
    </dgm:pt>
    <dgm:pt modelId="{18AD220F-CC0D-4C51-86B7-103F28E70634}" type="pres">
      <dgm:prSet presAssocID="{A8F97065-2231-4C93-A7D5-6D0548248BF7}" presName="connectorText" presStyleLbl="sibTrans2D1" presStyleIdx="7" presStyleCnt="8"/>
      <dgm:spPr/>
    </dgm:pt>
    <dgm:pt modelId="{4F8F6B16-9145-47C8-884D-283605C01794}" type="pres">
      <dgm:prSet presAssocID="{B2C76C92-DB8C-4D4E-AABB-C9B891ACF7A3}" presName="node" presStyleLbl="node1" presStyleIdx="8" presStyleCnt="9">
        <dgm:presLayoutVars>
          <dgm:bulletEnabled val="1"/>
        </dgm:presLayoutVars>
      </dgm:prSet>
      <dgm:spPr/>
    </dgm:pt>
  </dgm:ptLst>
  <dgm:cxnLst>
    <dgm:cxn modelId="{5E8E1C06-C863-475D-AD09-EA6CAABA941F}" srcId="{ED0ED4F6-6D0F-4E5C-9965-0AC175A8815A}" destId="{B2C76C92-DB8C-4D4E-AABB-C9B891ACF7A3}" srcOrd="8" destOrd="0" parTransId="{FE06A7DD-2F66-4E97-86EC-F528832B4719}" sibTransId="{98A0C5AD-050E-4952-983D-E52C2D6CE48A}"/>
    <dgm:cxn modelId="{A3F8C106-96F0-4BD8-B54F-64B1BE9600B8}" type="presOf" srcId="{4CB0623A-3CC9-4057-90F0-565F3DA0E96F}" destId="{C35B005B-855F-4055-9D99-06D07A986378}" srcOrd="1" destOrd="0" presId="urn:microsoft.com/office/officeart/2005/8/layout/process5"/>
    <dgm:cxn modelId="{D674BC09-4F74-4726-9C9B-3DB23981F649}" type="presOf" srcId="{37FA36D2-8951-4184-A59C-47BC78AF05AB}" destId="{696201F9-5466-4D12-AC98-584DE4BEE460}" srcOrd="1" destOrd="0" presId="urn:microsoft.com/office/officeart/2005/8/layout/process5"/>
    <dgm:cxn modelId="{42CB351D-1CB1-4332-B50F-0897D3D5C7FD}" type="presOf" srcId="{7BB3A366-10A5-46BA-AC4F-E3FF57F50E71}" destId="{2E4168FB-2DE0-4E3B-A0B0-9EFC1C7CED2C}" srcOrd="0" destOrd="0" presId="urn:microsoft.com/office/officeart/2005/8/layout/process5"/>
    <dgm:cxn modelId="{2EE3BE22-7188-4765-8C3C-49E1F7559267}" type="presOf" srcId="{ED0ED4F6-6D0F-4E5C-9965-0AC175A8815A}" destId="{A236F385-B1EF-4544-9B38-3642D453173A}" srcOrd="0" destOrd="0" presId="urn:microsoft.com/office/officeart/2005/8/layout/process5"/>
    <dgm:cxn modelId="{568A792A-8EDC-47F1-9E08-757E12706219}" type="presOf" srcId="{03517CDE-2FC3-41E6-8D3F-20AD7FACF600}" destId="{CEC71B60-99A7-4993-BB4E-241A0BFAFCB1}" srcOrd="0" destOrd="0" presId="urn:microsoft.com/office/officeart/2005/8/layout/process5"/>
    <dgm:cxn modelId="{D3F13632-B733-432D-9266-13CE3CA920AB}" type="presOf" srcId="{A8F97065-2231-4C93-A7D5-6D0548248BF7}" destId="{5947475B-75AA-495E-9A6A-2271282933DE}" srcOrd="0" destOrd="0" presId="urn:microsoft.com/office/officeart/2005/8/layout/process5"/>
    <dgm:cxn modelId="{B4EA7B32-2CB5-405A-A8B8-7BAA0C95645F}" type="presOf" srcId="{F6C0EB7F-A886-4AB8-A7B1-DCB81DCFACE0}" destId="{FDEA0C0D-53D9-4137-A88B-4507E99C3378}" srcOrd="0" destOrd="0" presId="urn:microsoft.com/office/officeart/2005/8/layout/process5"/>
    <dgm:cxn modelId="{4A159032-68CD-469B-BCC5-249FD1E8A691}" srcId="{ED0ED4F6-6D0F-4E5C-9965-0AC175A8815A}" destId="{03517CDE-2FC3-41E6-8D3F-20AD7FACF600}" srcOrd="2" destOrd="0" parTransId="{FFB0DFCB-4A64-4100-A6B0-BBA637107FB4}" sibTransId="{D76D0A01-5AA4-4E10-AF4E-CD607B24B9DC}"/>
    <dgm:cxn modelId="{1D726033-5EDC-41E0-935A-46D26D3D0A87}" type="presOf" srcId="{D76D0A01-5AA4-4E10-AF4E-CD607B24B9DC}" destId="{260296BA-EB2D-492A-8EA2-CB792B1FF69C}" srcOrd="1" destOrd="0" presId="urn:microsoft.com/office/officeart/2005/8/layout/process5"/>
    <dgm:cxn modelId="{63A15434-2C02-43EF-902A-A0B3B35E61F6}" srcId="{ED0ED4F6-6D0F-4E5C-9965-0AC175A8815A}" destId="{DD37DE8E-56BD-4B58-BA64-DDFE242917EB}" srcOrd="0" destOrd="0" parTransId="{98941AF2-B521-48C3-A266-50795FEFFB4C}" sibTransId="{7BB3A366-10A5-46BA-AC4F-E3FF57F50E71}"/>
    <dgm:cxn modelId="{63C7FE34-2A5E-4B2E-9133-FB315A0AAE0C}" type="presOf" srcId="{4CB0623A-3CC9-4057-90F0-565F3DA0E96F}" destId="{C30EA0A7-C721-47FE-A959-AF94C82B21F4}" srcOrd="0" destOrd="0" presId="urn:microsoft.com/office/officeart/2005/8/layout/process5"/>
    <dgm:cxn modelId="{F497703F-4E36-4359-BBCE-662BCE54F6A3}" type="presOf" srcId="{9F67FFB0-7126-48DA-9138-4E84F9558CD9}" destId="{1E3D66D3-25D2-4CE8-A514-EA8C92580CEB}" srcOrd="1" destOrd="0" presId="urn:microsoft.com/office/officeart/2005/8/layout/process5"/>
    <dgm:cxn modelId="{01EF6763-5C29-4420-A767-3CCA057DC3D9}" srcId="{ED0ED4F6-6D0F-4E5C-9965-0AC175A8815A}" destId="{9A47A2E2-A275-4B75-BAD7-5B4EBF0C3A79}" srcOrd="1" destOrd="0" parTransId="{19C80591-E76E-4683-89B3-CB6C19A152B2}" sibTransId="{5380FB0C-80FE-45E0-8E2F-7211D5F86798}"/>
    <dgm:cxn modelId="{6099F266-20C1-44B0-B3BF-A74321C216E5}" srcId="{ED0ED4F6-6D0F-4E5C-9965-0AC175A8815A}" destId="{76BEF3E9-4D6E-41B0-9729-9AC3A997F70E}" srcOrd="5" destOrd="0" parTransId="{BB400492-733B-4921-BE35-47112FC5E1BC}" sibTransId="{37FA36D2-8951-4184-A59C-47BC78AF05AB}"/>
    <dgm:cxn modelId="{BBD5096A-4B09-470D-B3DD-8A5A69B44551}" type="presOf" srcId="{9A8A6CF8-769B-4B12-A208-A4E5AB48C6D4}" destId="{516B49CE-B0CC-4D6C-B051-515C07A4E217}" srcOrd="0" destOrd="0" presId="urn:microsoft.com/office/officeart/2005/8/layout/process5"/>
    <dgm:cxn modelId="{05FBEC4D-9C8A-4536-88B7-BF89069956E6}" type="presOf" srcId="{7BB3A366-10A5-46BA-AC4F-E3FF57F50E71}" destId="{6B93DB62-98C2-4A81-BCE2-40AC1D481D1F}" srcOrd="1" destOrd="0" presId="urn:microsoft.com/office/officeart/2005/8/layout/process5"/>
    <dgm:cxn modelId="{7904FB51-2E44-4A12-A5B7-ACE50EE5385E}" type="presOf" srcId="{ED106793-0EFF-4D67-AA9E-8FC6DC5A06F0}" destId="{6E9C2A46-765F-428C-A227-DA596566E7D2}" srcOrd="1" destOrd="0" presId="urn:microsoft.com/office/officeart/2005/8/layout/process5"/>
    <dgm:cxn modelId="{55A4C081-2719-4587-B96A-7DA5C9DCFCC0}" type="presOf" srcId="{B2C76C92-DB8C-4D4E-AABB-C9B891ACF7A3}" destId="{4F8F6B16-9145-47C8-884D-283605C01794}" srcOrd="0" destOrd="0" presId="urn:microsoft.com/office/officeart/2005/8/layout/process5"/>
    <dgm:cxn modelId="{33BB4889-AE82-417A-8050-A2D031B410C8}" srcId="{ED0ED4F6-6D0F-4E5C-9965-0AC175A8815A}" destId="{EC702363-7D15-4475-8F7E-ADA39FA79B4C}" srcOrd="4" destOrd="0" parTransId="{AAB87C6A-469D-4D83-B034-99A98D4E5B0B}" sibTransId="{ED106793-0EFF-4D67-AA9E-8FC6DC5A06F0}"/>
    <dgm:cxn modelId="{20CCEB8E-C41C-4C38-B773-6A055A6B16C7}" type="presOf" srcId="{5380FB0C-80FE-45E0-8E2F-7211D5F86798}" destId="{5F499BBB-9AB2-4697-A7DF-FDE9F8F6434C}" srcOrd="1" destOrd="0" presId="urn:microsoft.com/office/officeart/2005/8/layout/process5"/>
    <dgm:cxn modelId="{35BED09C-B8E0-4535-B889-211C0EC4DFF5}" type="presOf" srcId="{A8F97065-2231-4C93-A7D5-6D0548248BF7}" destId="{18AD220F-CC0D-4C51-86B7-103F28E70634}" srcOrd="1" destOrd="0" presId="urn:microsoft.com/office/officeart/2005/8/layout/process5"/>
    <dgm:cxn modelId="{3D4E06A3-0941-49CB-812D-A85DAB4F4D72}" type="presOf" srcId="{37FA36D2-8951-4184-A59C-47BC78AF05AB}" destId="{762822C4-34BC-4740-BB2D-C3C26B4A7E08}" srcOrd="0" destOrd="0" presId="urn:microsoft.com/office/officeart/2005/8/layout/process5"/>
    <dgm:cxn modelId="{4C3CF9AC-A7A3-4AF5-98C9-E8932DD77AA1}" type="presOf" srcId="{DD37DE8E-56BD-4B58-BA64-DDFE242917EB}" destId="{3A095EAF-4E5F-43B1-BD54-55BA7F34C19D}" srcOrd="0" destOrd="0" presId="urn:microsoft.com/office/officeart/2005/8/layout/process5"/>
    <dgm:cxn modelId="{4F2E2CB0-06E2-4ED1-926D-304C4C4C343B}" type="presOf" srcId="{9A47A2E2-A275-4B75-BAD7-5B4EBF0C3A79}" destId="{39553CCF-8B5D-4EE1-9D97-B137F0DA0445}" srcOrd="0" destOrd="0" presId="urn:microsoft.com/office/officeart/2005/8/layout/process5"/>
    <dgm:cxn modelId="{501BDFB1-51CE-424B-A7FF-02AFB08D3D53}" srcId="{ED0ED4F6-6D0F-4E5C-9965-0AC175A8815A}" destId="{CEAC5D8B-0176-48DB-AFE9-C2628F346BFB}" srcOrd="6" destOrd="0" parTransId="{7B3A3B26-8C3D-4B34-B30A-2D5C5E0209C8}" sibTransId="{9F67FFB0-7126-48DA-9138-4E84F9558CD9}"/>
    <dgm:cxn modelId="{424D08B5-DBB7-4D26-B7FC-25A01E0606A9}" srcId="{ED0ED4F6-6D0F-4E5C-9965-0AC175A8815A}" destId="{F6C0EB7F-A886-4AB8-A7B1-DCB81DCFACE0}" srcOrd="3" destOrd="0" parTransId="{E51A6DFE-4BCC-4A17-B68E-A7B0A153DA2C}" sibTransId="{4CB0623A-3CC9-4057-90F0-565F3DA0E96F}"/>
    <dgm:cxn modelId="{CF02AFBD-D722-4776-8FF2-97882F97EB97}" srcId="{ED0ED4F6-6D0F-4E5C-9965-0AC175A8815A}" destId="{9A8A6CF8-769B-4B12-A208-A4E5AB48C6D4}" srcOrd="7" destOrd="0" parTransId="{273B8632-7193-46B9-B1F0-30BD750D918C}" sibTransId="{A8F97065-2231-4C93-A7D5-6D0548248BF7}"/>
    <dgm:cxn modelId="{16775FDC-AEF2-4F8B-9B47-D82BE5F36657}" type="presOf" srcId="{5380FB0C-80FE-45E0-8E2F-7211D5F86798}" destId="{F4CEA7FB-0ABA-45E5-9D9A-ED76335FA85F}" srcOrd="0" destOrd="0" presId="urn:microsoft.com/office/officeart/2005/8/layout/process5"/>
    <dgm:cxn modelId="{C3DCF6E7-0535-431C-8601-06760BDF220B}" type="presOf" srcId="{9F67FFB0-7126-48DA-9138-4E84F9558CD9}" destId="{85C639F5-2CA9-4266-9AE8-AA390D3479FA}" srcOrd="0" destOrd="0" presId="urn:microsoft.com/office/officeart/2005/8/layout/process5"/>
    <dgm:cxn modelId="{5F1167EC-9FA0-4A07-8491-843335A20A9D}" type="presOf" srcId="{EC702363-7D15-4475-8F7E-ADA39FA79B4C}" destId="{952A6B48-FE66-428D-8AB8-63AFC5E2C3D8}" srcOrd="0" destOrd="0" presId="urn:microsoft.com/office/officeart/2005/8/layout/process5"/>
    <dgm:cxn modelId="{BE6A2AEF-C100-4C78-8121-4996CB47BBB9}" type="presOf" srcId="{76BEF3E9-4D6E-41B0-9729-9AC3A997F70E}" destId="{D664452F-75E2-42AA-B5A4-775462FD03BB}" srcOrd="0" destOrd="0" presId="urn:microsoft.com/office/officeart/2005/8/layout/process5"/>
    <dgm:cxn modelId="{86E3CBEF-8733-41F5-BFB0-18D294309E98}" type="presOf" srcId="{CEAC5D8B-0176-48DB-AFE9-C2628F346BFB}" destId="{B3698CB6-DC08-4418-AB4F-201754ED1881}" srcOrd="0" destOrd="0" presId="urn:microsoft.com/office/officeart/2005/8/layout/process5"/>
    <dgm:cxn modelId="{CCAD75F0-84F2-457D-89DD-2EE68DEA2D24}" type="presOf" srcId="{ED106793-0EFF-4D67-AA9E-8FC6DC5A06F0}" destId="{5492B165-778E-48DA-A0B5-1854A56AA9DC}" srcOrd="0" destOrd="0" presId="urn:microsoft.com/office/officeart/2005/8/layout/process5"/>
    <dgm:cxn modelId="{596A93F0-8E04-49A6-ADD9-862F942A1F92}" type="presOf" srcId="{D76D0A01-5AA4-4E10-AF4E-CD607B24B9DC}" destId="{9DAD65EB-1D49-4F69-A360-F29AA1E52325}" srcOrd="0" destOrd="0" presId="urn:microsoft.com/office/officeart/2005/8/layout/process5"/>
    <dgm:cxn modelId="{63FDF294-FBC1-4965-95B0-347EF7D7F451}" type="presParOf" srcId="{A236F385-B1EF-4544-9B38-3642D453173A}" destId="{3A095EAF-4E5F-43B1-BD54-55BA7F34C19D}" srcOrd="0" destOrd="0" presId="urn:microsoft.com/office/officeart/2005/8/layout/process5"/>
    <dgm:cxn modelId="{3132690E-5CDA-4E3E-95A7-17200C7856FB}" type="presParOf" srcId="{A236F385-B1EF-4544-9B38-3642D453173A}" destId="{2E4168FB-2DE0-4E3B-A0B0-9EFC1C7CED2C}" srcOrd="1" destOrd="0" presId="urn:microsoft.com/office/officeart/2005/8/layout/process5"/>
    <dgm:cxn modelId="{E0D9AB76-98AE-4265-8146-955AB0419D4E}" type="presParOf" srcId="{2E4168FB-2DE0-4E3B-A0B0-9EFC1C7CED2C}" destId="{6B93DB62-98C2-4A81-BCE2-40AC1D481D1F}" srcOrd="0" destOrd="0" presId="urn:microsoft.com/office/officeart/2005/8/layout/process5"/>
    <dgm:cxn modelId="{FDE01241-1331-4AB3-A02B-A38C95064D77}" type="presParOf" srcId="{A236F385-B1EF-4544-9B38-3642D453173A}" destId="{39553CCF-8B5D-4EE1-9D97-B137F0DA0445}" srcOrd="2" destOrd="0" presId="urn:microsoft.com/office/officeart/2005/8/layout/process5"/>
    <dgm:cxn modelId="{4932FF99-3953-49D1-9378-AEE9AD3F2A92}" type="presParOf" srcId="{A236F385-B1EF-4544-9B38-3642D453173A}" destId="{F4CEA7FB-0ABA-45E5-9D9A-ED76335FA85F}" srcOrd="3" destOrd="0" presId="urn:microsoft.com/office/officeart/2005/8/layout/process5"/>
    <dgm:cxn modelId="{70CDFE29-5837-4D98-B323-3640AC5488FB}" type="presParOf" srcId="{F4CEA7FB-0ABA-45E5-9D9A-ED76335FA85F}" destId="{5F499BBB-9AB2-4697-A7DF-FDE9F8F6434C}" srcOrd="0" destOrd="0" presId="urn:microsoft.com/office/officeart/2005/8/layout/process5"/>
    <dgm:cxn modelId="{CAF83BBF-36EA-4EFC-BC01-AABCA759870E}" type="presParOf" srcId="{A236F385-B1EF-4544-9B38-3642D453173A}" destId="{CEC71B60-99A7-4993-BB4E-241A0BFAFCB1}" srcOrd="4" destOrd="0" presId="urn:microsoft.com/office/officeart/2005/8/layout/process5"/>
    <dgm:cxn modelId="{9DBA4BBF-CB81-4B9A-AC51-765BF26B70DE}" type="presParOf" srcId="{A236F385-B1EF-4544-9B38-3642D453173A}" destId="{9DAD65EB-1D49-4F69-A360-F29AA1E52325}" srcOrd="5" destOrd="0" presId="urn:microsoft.com/office/officeart/2005/8/layout/process5"/>
    <dgm:cxn modelId="{90EB7DBB-4137-4EAB-A7E2-277D0CC0BA8D}" type="presParOf" srcId="{9DAD65EB-1D49-4F69-A360-F29AA1E52325}" destId="{260296BA-EB2D-492A-8EA2-CB792B1FF69C}" srcOrd="0" destOrd="0" presId="urn:microsoft.com/office/officeart/2005/8/layout/process5"/>
    <dgm:cxn modelId="{6EB5DAB1-1C2F-41A9-93A5-0E72D91260D2}" type="presParOf" srcId="{A236F385-B1EF-4544-9B38-3642D453173A}" destId="{FDEA0C0D-53D9-4137-A88B-4507E99C3378}" srcOrd="6" destOrd="0" presId="urn:microsoft.com/office/officeart/2005/8/layout/process5"/>
    <dgm:cxn modelId="{5A40F7ED-C672-408E-BC32-77A9F030601B}" type="presParOf" srcId="{A236F385-B1EF-4544-9B38-3642D453173A}" destId="{C30EA0A7-C721-47FE-A959-AF94C82B21F4}" srcOrd="7" destOrd="0" presId="urn:microsoft.com/office/officeart/2005/8/layout/process5"/>
    <dgm:cxn modelId="{7C982EA9-2676-4B31-9350-95E04C9C11FB}" type="presParOf" srcId="{C30EA0A7-C721-47FE-A959-AF94C82B21F4}" destId="{C35B005B-855F-4055-9D99-06D07A986378}" srcOrd="0" destOrd="0" presId="urn:microsoft.com/office/officeart/2005/8/layout/process5"/>
    <dgm:cxn modelId="{66D8D203-0286-4FF6-BDD7-08E562BEEC2C}" type="presParOf" srcId="{A236F385-B1EF-4544-9B38-3642D453173A}" destId="{952A6B48-FE66-428D-8AB8-63AFC5E2C3D8}" srcOrd="8" destOrd="0" presId="urn:microsoft.com/office/officeart/2005/8/layout/process5"/>
    <dgm:cxn modelId="{83EDCFC0-ACA1-47CD-AF8D-4AEBFE9E1A55}" type="presParOf" srcId="{A236F385-B1EF-4544-9B38-3642D453173A}" destId="{5492B165-778E-48DA-A0B5-1854A56AA9DC}" srcOrd="9" destOrd="0" presId="urn:microsoft.com/office/officeart/2005/8/layout/process5"/>
    <dgm:cxn modelId="{5D0F7B5A-C194-443C-9445-FF99A4EF75CE}" type="presParOf" srcId="{5492B165-778E-48DA-A0B5-1854A56AA9DC}" destId="{6E9C2A46-765F-428C-A227-DA596566E7D2}" srcOrd="0" destOrd="0" presId="urn:microsoft.com/office/officeart/2005/8/layout/process5"/>
    <dgm:cxn modelId="{69696135-BE57-457A-A9AE-604316AB0CB2}" type="presParOf" srcId="{A236F385-B1EF-4544-9B38-3642D453173A}" destId="{D664452F-75E2-42AA-B5A4-775462FD03BB}" srcOrd="10" destOrd="0" presId="urn:microsoft.com/office/officeart/2005/8/layout/process5"/>
    <dgm:cxn modelId="{11E18F15-22F5-40B7-A9B7-64DAA48DB046}" type="presParOf" srcId="{A236F385-B1EF-4544-9B38-3642D453173A}" destId="{762822C4-34BC-4740-BB2D-C3C26B4A7E08}" srcOrd="11" destOrd="0" presId="urn:microsoft.com/office/officeart/2005/8/layout/process5"/>
    <dgm:cxn modelId="{FE168772-4A1B-443D-A131-95900BDE3ECE}" type="presParOf" srcId="{762822C4-34BC-4740-BB2D-C3C26B4A7E08}" destId="{696201F9-5466-4D12-AC98-584DE4BEE460}" srcOrd="0" destOrd="0" presId="urn:microsoft.com/office/officeart/2005/8/layout/process5"/>
    <dgm:cxn modelId="{1DED7475-741E-417D-8644-8A0DF045906A}" type="presParOf" srcId="{A236F385-B1EF-4544-9B38-3642D453173A}" destId="{B3698CB6-DC08-4418-AB4F-201754ED1881}" srcOrd="12" destOrd="0" presId="urn:microsoft.com/office/officeart/2005/8/layout/process5"/>
    <dgm:cxn modelId="{939C49CF-E4C7-446F-BAEC-2C738B0945DC}" type="presParOf" srcId="{A236F385-B1EF-4544-9B38-3642D453173A}" destId="{85C639F5-2CA9-4266-9AE8-AA390D3479FA}" srcOrd="13" destOrd="0" presId="urn:microsoft.com/office/officeart/2005/8/layout/process5"/>
    <dgm:cxn modelId="{03C09AA9-DA98-4CFD-90FE-97E0E8961FA7}" type="presParOf" srcId="{85C639F5-2CA9-4266-9AE8-AA390D3479FA}" destId="{1E3D66D3-25D2-4CE8-A514-EA8C92580CEB}" srcOrd="0" destOrd="0" presId="urn:microsoft.com/office/officeart/2005/8/layout/process5"/>
    <dgm:cxn modelId="{2E94B444-01BD-4982-BB20-DDACC45DCEE6}" type="presParOf" srcId="{A236F385-B1EF-4544-9B38-3642D453173A}" destId="{516B49CE-B0CC-4D6C-B051-515C07A4E217}" srcOrd="14" destOrd="0" presId="urn:microsoft.com/office/officeart/2005/8/layout/process5"/>
    <dgm:cxn modelId="{EF6DCEDE-EEFA-4AAC-B344-426F63373CF6}" type="presParOf" srcId="{A236F385-B1EF-4544-9B38-3642D453173A}" destId="{5947475B-75AA-495E-9A6A-2271282933DE}" srcOrd="15" destOrd="0" presId="urn:microsoft.com/office/officeart/2005/8/layout/process5"/>
    <dgm:cxn modelId="{02767AF9-D9CA-43A4-A357-B89DBD948CC7}" type="presParOf" srcId="{5947475B-75AA-495E-9A6A-2271282933DE}" destId="{18AD220F-CC0D-4C51-86B7-103F28E70634}" srcOrd="0" destOrd="0" presId="urn:microsoft.com/office/officeart/2005/8/layout/process5"/>
    <dgm:cxn modelId="{6F544A57-DCF7-4DC3-9839-57D5EE001FD7}" type="presParOf" srcId="{A236F385-B1EF-4544-9B38-3642D453173A}" destId="{4F8F6B16-9145-47C8-884D-283605C0179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54ADCB1-569D-4886-A55F-CC62C8652C26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ACF5BB5B-4F3B-4E07-AECD-178E7E962F75}">
      <dgm:prSet/>
      <dgm:spPr/>
      <dgm:t>
        <a:bodyPr/>
        <a:lstStyle/>
        <a:p>
          <a:r>
            <a:rPr lang="de-DE" b="1" u="sng"/>
            <a:t>Doc</a:t>
          </a:r>
          <a:endParaRPr lang="de-DE"/>
        </a:p>
      </dgm:t>
    </dgm:pt>
    <dgm:pt modelId="{23586ECB-11F4-46EF-8059-3E06B3F46DF0}" type="parTrans" cxnId="{6E64FB60-CE5A-408D-9BEC-121B031D70E4}">
      <dgm:prSet/>
      <dgm:spPr/>
      <dgm:t>
        <a:bodyPr/>
        <a:lstStyle/>
        <a:p>
          <a:endParaRPr lang="de-DE"/>
        </a:p>
      </dgm:t>
    </dgm:pt>
    <dgm:pt modelId="{FF0C2F00-1356-4513-A0D0-FCB2A6000B9B}" type="sibTrans" cxnId="{6E64FB60-CE5A-408D-9BEC-121B031D70E4}">
      <dgm:prSet/>
      <dgm:spPr/>
      <dgm:t>
        <a:bodyPr/>
        <a:lstStyle/>
        <a:p>
          <a:endParaRPr lang="de-DE"/>
        </a:p>
      </dgm:t>
    </dgm:pt>
    <dgm:pt modelId="{33DABDEC-5B54-4189-8083-820C473CC1E8}">
      <dgm:prSet/>
      <dgm:spPr/>
      <dgm:t>
        <a:bodyPr/>
        <a:lstStyle/>
        <a:p>
          <a:r>
            <a:rPr lang="de-DE" b="1"/>
            <a:t>Name:</a:t>
          </a:r>
          <a:r>
            <a:rPr lang="de-DE"/>
            <a:t> Doc</a:t>
          </a:r>
        </a:p>
      </dgm:t>
    </dgm:pt>
    <dgm:pt modelId="{A905401F-10E7-4FD1-AF93-2C4F441BF1BF}" type="parTrans" cxnId="{88A88AD2-BD19-4E12-965E-2752C31DC84B}">
      <dgm:prSet/>
      <dgm:spPr/>
      <dgm:t>
        <a:bodyPr/>
        <a:lstStyle/>
        <a:p>
          <a:endParaRPr lang="de-DE"/>
        </a:p>
      </dgm:t>
    </dgm:pt>
    <dgm:pt modelId="{AEB581B7-71B9-4A63-9D78-50BCD95CDFE9}" type="sibTrans" cxnId="{88A88AD2-BD19-4E12-965E-2752C31DC84B}">
      <dgm:prSet/>
      <dgm:spPr/>
      <dgm:t>
        <a:bodyPr/>
        <a:lstStyle/>
        <a:p>
          <a:endParaRPr lang="de-DE"/>
        </a:p>
      </dgm:t>
    </dgm:pt>
    <dgm:pt modelId="{8F28C473-4F4B-4F44-8AE3-C06923368697}">
      <dgm:prSet/>
      <dgm:spPr/>
      <dgm:t>
        <a:bodyPr/>
        <a:lstStyle/>
        <a:p>
          <a:r>
            <a:rPr lang="de-DE" b="1"/>
            <a:t>Geschlecht:</a:t>
          </a:r>
          <a:r>
            <a:rPr lang="de-DE"/>
            <a:t> w</a:t>
          </a:r>
        </a:p>
      </dgm:t>
    </dgm:pt>
    <dgm:pt modelId="{4BACC6A1-B5E5-4B2C-ABB0-931B38D1CF9E}" type="parTrans" cxnId="{868A27CB-1352-4E94-9FC1-5F2710AEA118}">
      <dgm:prSet/>
      <dgm:spPr/>
      <dgm:t>
        <a:bodyPr/>
        <a:lstStyle/>
        <a:p>
          <a:endParaRPr lang="de-DE"/>
        </a:p>
      </dgm:t>
    </dgm:pt>
    <dgm:pt modelId="{720BC280-F0F4-4B7F-94E2-2D78D956D64A}" type="sibTrans" cxnId="{868A27CB-1352-4E94-9FC1-5F2710AEA118}">
      <dgm:prSet/>
      <dgm:spPr/>
      <dgm:t>
        <a:bodyPr/>
        <a:lstStyle/>
        <a:p>
          <a:endParaRPr lang="de-DE"/>
        </a:p>
      </dgm:t>
    </dgm:pt>
    <dgm:pt modelId="{26EB38FD-A2E3-4A94-9BF5-DBAA2BB9A56B}">
      <dgm:prSet/>
      <dgm:spPr/>
      <dgm:t>
        <a:bodyPr/>
        <a:lstStyle/>
        <a:p>
          <a:r>
            <a:rPr lang="de-DE" b="1"/>
            <a:t>Aussehen:</a:t>
          </a:r>
          <a:r>
            <a:rPr lang="de-DE"/>
            <a:t> N/A</a:t>
          </a:r>
        </a:p>
      </dgm:t>
    </dgm:pt>
    <dgm:pt modelId="{6A100FD2-7A68-4444-80A4-79BB3A1ED7FB}" type="parTrans" cxnId="{13AFC3BE-1A85-43F9-9D49-FD567662BA42}">
      <dgm:prSet/>
      <dgm:spPr/>
      <dgm:t>
        <a:bodyPr/>
        <a:lstStyle/>
        <a:p>
          <a:endParaRPr lang="de-DE"/>
        </a:p>
      </dgm:t>
    </dgm:pt>
    <dgm:pt modelId="{CA1444D4-7FD5-4899-8568-22DD2B20F8C5}" type="sibTrans" cxnId="{13AFC3BE-1A85-43F9-9D49-FD567662BA42}">
      <dgm:prSet/>
      <dgm:spPr/>
      <dgm:t>
        <a:bodyPr/>
        <a:lstStyle/>
        <a:p>
          <a:endParaRPr lang="de-DE"/>
        </a:p>
      </dgm:t>
    </dgm:pt>
    <dgm:pt modelId="{2A9BCF18-EC09-442D-80D1-FA12673E8EA3}">
      <dgm:prSet/>
      <dgm:spPr/>
      <dgm:t>
        <a:bodyPr/>
        <a:lstStyle/>
        <a:p>
          <a:r>
            <a:rPr lang="de-DE" b="1"/>
            <a:t>Primärwaffe:</a:t>
          </a:r>
          <a:r>
            <a:rPr lang="de-DE"/>
            <a:t> MP</a:t>
          </a:r>
        </a:p>
      </dgm:t>
    </dgm:pt>
    <dgm:pt modelId="{1D391FE7-B34B-414D-9797-E026A83B0BE3}" type="parTrans" cxnId="{8A9B379B-6914-431E-BC82-59CBF77EA918}">
      <dgm:prSet/>
      <dgm:spPr/>
      <dgm:t>
        <a:bodyPr/>
        <a:lstStyle/>
        <a:p>
          <a:endParaRPr lang="de-DE"/>
        </a:p>
      </dgm:t>
    </dgm:pt>
    <dgm:pt modelId="{C49DB5E8-8418-457F-8608-04588B580A26}" type="sibTrans" cxnId="{8A9B379B-6914-431E-BC82-59CBF77EA918}">
      <dgm:prSet/>
      <dgm:spPr/>
      <dgm:t>
        <a:bodyPr/>
        <a:lstStyle/>
        <a:p>
          <a:endParaRPr lang="de-DE"/>
        </a:p>
      </dgm:t>
    </dgm:pt>
    <dgm:pt modelId="{539B8D5E-D887-4906-90C7-F6E9940D4CEB}">
      <dgm:prSet/>
      <dgm:spPr/>
      <dgm:t>
        <a:bodyPr/>
        <a:lstStyle/>
        <a:p>
          <a:r>
            <a:rPr lang="de-DE" b="1"/>
            <a:t>Werkzeug/Skill:</a:t>
          </a:r>
          <a:r>
            <a:rPr lang="de-DE"/>
            <a:t> Kann Verbündete eine Spritze verabreichen, die ihnen einen HP Boost gibt.</a:t>
          </a:r>
        </a:p>
      </dgm:t>
    </dgm:pt>
    <dgm:pt modelId="{12DFB40A-7F05-44FE-A968-029A61B72430}" type="parTrans" cxnId="{F64F0379-5E21-4D67-9BB7-89FCF6D0A5B9}">
      <dgm:prSet/>
      <dgm:spPr/>
      <dgm:t>
        <a:bodyPr/>
        <a:lstStyle/>
        <a:p>
          <a:endParaRPr lang="de-DE"/>
        </a:p>
      </dgm:t>
    </dgm:pt>
    <dgm:pt modelId="{4F941276-E8E7-4731-A88F-5E911DFAAB38}" type="sibTrans" cxnId="{F64F0379-5E21-4D67-9BB7-89FCF6D0A5B9}">
      <dgm:prSet/>
      <dgm:spPr/>
      <dgm:t>
        <a:bodyPr/>
        <a:lstStyle/>
        <a:p>
          <a:endParaRPr lang="de-DE"/>
        </a:p>
      </dgm:t>
    </dgm:pt>
    <dgm:pt modelId="{97F3B12D-FCF9-4DB3-A966-4B992E8B2911}" type="pres">
      <dgm:prSet presAssocID="{A54ADCB1-569D-4886-A55F-CC62C8652C26}" presName="Name0" presStyleCnt="0">
        <dgm:presLayoutVars>
          <dgm:dir/>
          <dgm:animLvl val="lvl"/>
          <dgm:resizeHandles val="exact"/>
        </dgm:presLayoutVars>
      </dgm:prSet>
      <dgm:spPr/>
    </dgm:pt>
    <dgm:pt modelId="{D78A0D75-B54D-4AAD-A104-6CAFE5711619}" type="pres">
      <dgm:prSet presAssocID="{ACF5BB5B-4F3B-4E07-AECD-178E7E962F75}" presName="linNode" presStyleCnt="0"/>
      <dgm:spPr/>
    </dgm:pt>
    <dgm:pt modelId="{7816EE30-DC9C-4EA7-A7B4-9F042473E9A2}" type="pres">
      <dgm:prSet presAssocID="{ACF5BB5B-4F3B-4E07-AECD-178E7E962F75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524FE73-1CA7-4A78-A79F-AA7C757ADFF6}" type="pres">
      <dgm:prSet presAssocID="{ACF5BB5B-4F3B-4E07-AECD-178E7E962F75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433993F-1616-4543-B6D0-4EFF93894A80}" type="presOf" srcId="{A54ADCB1-569D-4886-A55F-CC62C8652C26}" destId="{97F3B12D-FCF9-4DB3-A966-4B992E8B2911}" srcOrd="0" destOrd="0" presId="urn:microsoft.com/office/officeart/2005/8/layout/vList5"/>
    <dgm:cxn modelId="{6E64FB60-CE5A-408D-9BEC-121B031D70E4}" srcId="{A54ADCB1-569D-4886-A55F-CC62C8652C26}" destId="{ACF5BB5B-4F3B-4E07-AECD-178E7E962F75}" srcOrd="0" destOrd="0" parTransId="{23586ECB-11F4-46EF-8059-3E06B3F46DF0}" sibTransId="{FF0C2F00-1356-4513-A0D0-FCB2A6000B9B}"/>
    <dgm:cxn modelId="{EB45C955-D7BE-4D3A-A019-A60DCC7CA677}" type="presOf" srcId="{33DABDEC-5B54-4189-8083-820C473CC1E8}" destId="{2524FE73-1CA7-4A78-A79F-AA7C757ADFF6}" srcOrd="0" destOrd="0" presId="urn:microsoft.com/office/officeart/2005/8/layout/vList5"/>
    <dgm:cxn modelId="{F64F0379-5E21-4D67-9BB7-89FCF6D0A5B9}" srcId="{ACF5BB5B-4F3B-4E07-AECD-178E7E962F75}" destId="{539B8D5E-D887-4906-90C7-F6E9940D4CEB}" srcOrd="4" destOrd="0" parTransId="{12DFB40A-7F05-44FE-A968-029A61B72430}" sibTransId="{4F941276-E8E7-4731-A88F-5E911DFAAB38}"/>
    <dgm:cxn modelId="{9BFC2080-F9C9-430F-BD3A-9CD579847EDA}" type="presOf" srcId="{ACF5BB5B-4F3B-4E07-AECD-178E7E962F75}" destId="{7816EE30-DC9C-4EA7-A7B4-9F042473E9A2}" srcOrd="0" destOrd="0" presId="urn:microsoft.com/office/officeart/2005/8/layout/vList5"/>
    <dgm:cxn modelId="{8A9B379B-6914-431E-BC82-59CBF77EA918}" srcId="{ACF5BB5B-4F3B-4E07-AECD-178E7E962F75}" destId="{2A9BCF18-EC09-442D-80D1-FA12673E8EA3}" srcOrd="3" destOrd="0" parTransId="{1D391FE7-B34B-414D-9797-E026A83B0BE3}" sibTransId="{C49DB5E8-8418-457F-8608-04588B580A26}"/>
    <dgm:cxn modelId="{CB7386A2-D10B-4D85-B660-67D0BC97F914}" type="presOf" srcId="{539B8D5E-D887-4906-90C7-F6E9940D4CEB}" destId="{2524FE73-1CA7-4A78-A79F-AA7C757ADFF6}" srcOrd="0" destOrd="4" presId="urn:microsoft.com/office/officeart/2005/8/layout/vList5"/>
    <dgm:cxn modelId="{13AFC3BE-1A85-43F9-9D49-FD567662BA42}" srcId="{ACF5BB5B-4F3B-4E07-AECD-178E7E962F75}" destId="{26EB38FD-A2E3-4A94-9BF5-DBAA2BB9A56B}" srcOrd="2" destOrd="0" parTransId="{6A100FD2-7A68-4444-80A4-79BB3A1ED7FB}" sibTransId="{CA1444D4-7FD5-4899-8568-22DD2B20F8C5}"/>
    <dgm:cxn modelId="{868A27CB-1352-4E94-9FC1-5F2710AEA118}" srcId="{ACF5BB5B-4F3B-4E07-AECD-178E7E962F75}" destId="{8F28C473-4F4B-4F44-8AE3-C06923368697}" srcOrd="1" destOrd="0" parTransId="{4BACC6A1-B5E5-4B2C-ABB0-931B38D1CF9E}" sibTransId="{720BC280-F0F4-4B7F-94E2-2D78D956D64A}"/>
    <dgm:cxn modelId="{7464E9CF-4024-41D1-A3B4-60F993357B5D}" type="presOf" srcId="{2A9BCF18-EC09-442D-80D1-FA12673E8EA3}" destId="{2524FE73-1CA7-4A78-A79F-AA7C757ADFF6}" srcOrd="0" destOrd="3" presId="urn:microsoft.com/office/officeart/2005/8/layout/vList5"/>
    <dgm:cxn modelId="{88A88AD2-BD19-4E12-965E-2752C31DC84B}" srcId="{ACF5BB5B-4F3B-4E07-AECD-178E7E962F75}" destId="{33DABDEC-5B54-4189-8083-820C473CC1E8}" srcOrd="0" destOrd="0" parTransId="{A905401F-10E7-4FD1-AF93-2C4F441BF1BF}" sibTransId="{AEB581B7-71B9-4A63-9D78-50BCD95CDFE9}"/>
    <dgm:cxn modelId="{4D0692DF-FEFA-4C00-A677-0373A863B579}" type="presOf" srcId="{26EB38FD-A2E3-4A94-9BF5-DBAA2BB9A56B}" destId="{2524FE73-1CA7-4A78-A79F-AA7C757ADFF6}" srcOrd="0" destOrd="2" presId="urn:microsoft.com/office/officeart/2005/8/layout/vList5"/>
    <dgm:cxn modelId="{05EA0EE3-5EBE-4F43-85BF-E3D741303ECF}" type="presOf" srcId="{8F28C473-4F4B-4F44-8AE3-C06923368697}" destId="{2524FE73-1CA7-4A78-A79F-AA7C757ADFF6}" srcOrd="0" destOrd="1" presId="urn:microsoft.com/office/officeart/2005/8/layout/vList5"/>
    <dgm:cxn modelId="{4EF1CAD7-411E-445B-8830-C224F3504CE0}" type="presParOf" srcId="{97F3B12D-FCF9-4DB3-A966-4B992E8B2911}" destId="{D78A0D75-B54D-4AAD-A104-6CAFE5711619}" srcOrd="0" destOrd="0" presId="urn:microsoft.com/office/officeart/2005/8/layout/vList5"/>
    <dgm:cxn modelId="{B4E77023-D9B5-431B-9E1A-6D01F25CD44C}" type="presParOf" srcId="{D78A0D75-B54D-4AAD-A104-6CAFE5711619}" destId="{7816EE30-DC9C-4EA7-A7B4-9F042473E9A2}" srcOrd="0" destOrd="0" presId="urn:microsoft.com/office/officeart/2005/8/layout/vList5"/>
    <dgm:cxn modelId="{97CCFBAB-B44C-4AE5-8F7E-94942C5098A6}" type="presParOf" srcId="{D78A0D75-B54D-4AAD-A104-6CAFE5711619}" destId="{2524FE73-1CA7-4A78-A79F-AA7C757ADFF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170DD74-BA03-4824-A78C-23BA52B22323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06F7DC67-AB76-44DD-971A-CC2D36F70EC7}">
      <dgm:prSet/>
      <dgm:spPr/>
      <dgm:t>
        <a:bodyPr/>
        <a:lstStyle/>
        <a:p>
          <a:r>
            <a:rPr lang="en-US" b="1" u="sng"/>
            <a:t>Knut</a:t>
          </a:r>
          <a:endParaRPr lang="de-DE"/>
        </a:p>
      </dgm:t>
    </dgm:pt>
    <dgm:pt modelId="{E7128101-8AD2-4144-8884-57893DD04DF1}" type="parTrans" cxnId="{6E1C6322-B633-46F3-AB59-FC5FF7FD7D34}">
      <dgm:prSet/>
      <dgm:spPr/>
      <dgm:t>
        <a:bodyPr/>
        <a:lstStyle/>
        <a:p>
          <a:endParaRPr lang="de-DE"/>
        </a:p>
      </dgm:t>
    </dgm:pt>
    <dgm:pt modelId="{B1E959E9-2BE4-4409-9FCA-A4398A79C3B7}" type="sibTrans" cxnId="{6E1C6322-B633-46F3-AB59-FC5FF7FD7D34}">
      <dgm:prSet/>
      <dgm:spPr/>
      <dgm:t>
        <a:bodyPr/>
        <a:lstStyle/>
        <a:p>
          <a:endParaRPr lang="de-DE"/>
        </a:p>
      </dgm:t>
    </dgm:pt>
    <dgm:pt modelId="{0F0BBC0E-1A30-46D1-ADA4-4465224C3021}">
      <dgm:prSet/>
      <dgm:spPr/>
      <dgm:t>
        <a:bodyPr/>
        <a:lstStyle/>
        <a:p>
          <a:r>
            <a:rPr lang="en-US" b="1"/>
            <a:t>Name:</a:t>
          </a:r>
          <a:r>
            <a:rPr lang="en-US"/>
            <a:t> Knut</a:t>
          </a:r>
          <a:endParaRPr lang="de-DE"/>
        </a:p>
      </dgm:t>
    </dgm:pt>
    <dgm:pt modelId="{7E2DFEDC-525D-41CB-AC7A-BC435D5F1B53}" type="parTrans" cxnId="{60E0DB95-F36F-42AE-A8F1-09AE2530D203}">
      <dgm:prSet/>
      <dgm:spPr/>
      <dgm:t>
        <a:bodyPr/>
        <a:lstStyle/>
        <a:p>
          <a:endParaRPr lang="de-DE"/>
        </a:p>
      </dgm:t>
    </dgm:pt>
    <dgm:pt modelId="{96E620B1-CE02-411C-B4E3-8D3B845F29A4}" type="sibTrans" cxnId="{60E0DB95-F36F-42AE-A8F1-09AE2530D203}">
      <dgm:prSet/>
      <dgm:spPr/>
      <dgm:t>
        <a:bodyPr/>
        <a:lstStyle/>
        <a:p>
          <a:endParaRPr lang="de-DE"/>
        </a:p>
      </dgm:t>
    </dgm:pt>
    <dgm:pt modelId="{01E6A8B8-B8FC-4675-B6B0-50CC00F1FBE8}">
      <dgm:prSet/>
      <dgm:spPr/>
      <dgm:t>
        <a:bodyPr/>
        <a:lstStyle/>
        <a:p>
          <a:r>
            <a:rPr lang="en-US" b="1"/>
            <a:t>Geschlecht:</a:t>
          </a:r>
          <a:r>
            <a:rPr lang="en-US"/>
            <a:t> m</a:t>
          </a:r>
          <a:endParaRPr lang="de-DE"/>
        </a:p>
      </dgm:t>
    </dgm:pt>
    <dgm:pt modelId="{C6525761-1456-47BD-80A5-34FB36614DA6}" type="parTrans" cxnId="{632B8AEC-6E91-462C-A1A0-E6A7FE420CA1}">
      <dgm:prSet/>
      <dgm:spPr/>
      <dgm:t>
        <a:bodyPr/>
        <a:lstStyle/>
        <a:p>
          <a:endParaRPr lang="de-DE"/>
        </a:p>
      </dgm:t>
    </dgm:pt>
    <dgm:pt modelId="{4AAD598C-61A0-4AE5-829F-E106E146B333}" type="sibTrans" cxnId="{632B8AEC-6E91-462C-A1A0-E6A7FE420CA1}">
      <dgm:prSet/>
      <dgm:spPr/>
      <dgm:t>
        <a:bodyPr/>
        <a:lstStyle/>
        <a:p>
          <a:endParaRPr lang="de-DE"/>
        </a:p>
      </dgm:t>
    </dgm:pt>
    <dgm:pt modelId="{B2F091B4-B73C-4BC6-9AA0-6D607E686E8C}">
      <dgm:prSet/>
      <dgm:spPr/>
      <dgm:t>
        <a:bodyPr/>
        <a:lstStyle/>
        <a:p>
          <a:r>
            <a:rPr lang="en-US" b="1"/>
            <a:t>Aussehen:</a:t>
          </a:r>
          <a:r>
            <a:rPr lang="en-US"/>
            <a:t> Groß, breit gebaut</a:t>
          </a:r>
          <a:endParaRPr lang="de-DE"/>
        </a:p>
      </dgm:t>
    </dgm:pt>
    <dgm:pt modelId="{632A7F3E-2939-4E53-81EB-C2D3FBE89646}" type="parTrans" cxnId="{177CCBAD-1EDE-43C1-9E57-893EA49189AC}">
      <dgm:prSet/>
      <dgm:spPr/>
      <dgm:t>
        <a:bodyPr/>
        <a:lstStyle/>
        <a:p>
          <a:endParaRPr lang="de-DE"/>
        </a:p>
      </dgm:t>
    </dgm:pt>
    <dgm:pt modelId="{B954D006-BE83-4DEA-87CB-40801292CDAF}" type="sibTrans" cxnId="{177CCBAD-1EDE-43C1-9E57-893EA49189AC}">
      <dgm:prSet/>
      <dgm:spPr/>
      <dgm:t>
        <a:bodyPr/>
        <a:lstStyle/>
        <a:p>
          <a:endParaRPr lang="de-DE"/>
        </a:p>
      </dgm:t>
    </dgm:pt>
    <dgm:pt modelId="{022678AF-9040-4711-9B0C-61E27C9F8B81}">
      <dgm:prSet/>
      <dgm:spPr/>
      <dgm:t>
        <a:bodyPr/>
        <a:lstStyle/>
        <a:p>
          <a:r>
            <a:rPr lang="en-US" b="1"/>
            <a:t>Primärwaffe:</a:t>
          </a:r>
          <a:r>
            <a:rPr lang="en-US"/>
            <a:t> Vorschlaghammer</a:t>
          </a:r>
          <a:endParaRPr lang="de-DE"/>
        </a:p>
      </dgm:t>
    </dgm:pt>
    <dgm:pt modelId="{168851AD-0B4E-4797-984D-6DC2AA02C280}" type="parTrans" cxnId="{D9972DD1-B0E2-466A-95E8-8A6B0CFB1EF9}">
      <dgm:prSet/>
      <dgm:spPr/>
      <dgm:t>
        <a:bodyPr/>
        <a:lstStyle/>
        <a:p>
          <a:endParaRPr lang="de-DE"/>
        </a:p>
      </dgm:t>
    </dgm:pt>
    <dgm:pt modelId="{BF55ADEA-753D-4E75-B056-592DFBBC4F34}" type="sibTrans" cxnId="{D9972DD1-B0E2-466A-95E8-8A6B0CFB1EF9}">
      <dgm:prSet/>
      <dgm:spPr/>
      <dgm:t>
        <a:bodyPr/>
        <a:lstStyle/>
        <a:p>
          <a:endParaRPr lang="de-DE"/>
        </a:p>
      </dgm:t>
    </dgm:pt>
    <dgm:pt modelId="{B7782A20-69BB-48D5-8506-59E8A51F155A}">
      <dgm:prSet/>
      <dgm:spPr/>
      <dgm:t>
        <a:bodyPr/>
        <a:lstStyle/>
        <a:p>
          <a:r>
            <a:rPr lang="en-US" b="1"/>
            <a:t>Werkzeug/Skill:</a:t>
          </a:r>
          <a:r>
            <a:rPr lang="en-US"/>
            <a:t> Besonders stark. Vorteil auf Aufgaben, die körperliche Arbeit benötigen. Kann Barrikaden bauen.</a:t>
          </a:r>
          <a:endParaRPr lang="de-DE"/>
        </a:p>
      </dgm:t>
    </dgm:pt>
    <dgm:pt modelId="{4A0AC426-7EA7-472B-93B6-8661E8AD04A9}" type="parTrans" cxnId="{178C7E80-A99C-405F-9EBB-274D407AAC68}">
      <dgm:prSet/>
      <dgm:spPr/>
      <dgm:t>
        <a:bodyPr/>
        <a:lstStyle/>
        <a:p>
          <a:endParaRPr lang="de-DE"/>
        </a:p>
      </dgm:t>
    </dgm:pt>
    <dgm:pt modelId="{4704A7AC-7F61-4902-8510-2E0F5604CC18}" type="sibTrans" cxnId="{178C7E80-A99C-405F-9EBB-274D407AAC68}">
      <dgm:prSet/>
      <dgm:spPr/>
      <dgm:t>
        <a:bodyPr/>
        <a:lstStyle/>
        <a:p>
          <a:endParaRPr lang="de-DE"/>
        </a:p>
      </dgm:t>
    </dgm:pt>
    <dgm:pt modelId="{4AE1A1B9-50A4-4A19-B53B-2F0F4360C513}" type="pres">
      <dgm:prSet presAssocID="{3170DD74-BA03-4824-A78C-23BA52B22323}" presName="Name0" presStyleCnt="0">
        <dgm:presLayoutVars>
          <dgm:dir/>
          <dgm:animLvl val="lvl"/>
          <dgm:resizeHandles val="exact"/>
        </dgm:presLayoutVars>
      </dgm:prSet>
      <dgm:spPr/>
    </dgm:pt>
    <dgm:pt modelId="{325EB93C-65AC-4BEE-BDF9-E727F746B04F}" type="pres">
      <dgm:prSet presAssocID="{06F7DC67-AB76-44DD-971A-CC2D36F70EC7}" presName="linNode" presStyleCnt="0"/>
      <dgm:spPr/>
    </dgm:pt>
    <dgm:pt modelId="{D733847F-F96D-4E08-81B3-B789F7876419}" type="pres">
      <dgm:prSet presAssocID="{06F7DC67-AB76-44DD-971A-CC2D36F70EC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E900BA6C-176C-4C04-B56B-32762D70883F}" type="pres">
      <dgm:prSet presAssocID="{06F7DC67-AB76-44DD-971A-CC2D36F70EC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6E1C6322-B633-46F3-AB59-FC5FF7FD7D34}" srcId="{3170DD74-BA03-4824-A78C-23BA52B22323}" destId="{06F7DC67-AB76-44DD-971A-CC2D36F70EC7}" srcOrd="0" destOrd="0" parTransId="{E7128101-8AD2-4144-8884-57893DD04DF1}" sibTransId="{B1E959E9-2BE4-4409-9FCA-A4398A79C3B7}"/>
    <dgm:cxn modelId="{16C4AB34-F2CF-4263-80BA-006013DF9727}" type="presOf" srcId="{3170DD74-BA03-4824-A78C-23BA52B22323}" destId="{4AE1A1B9-50A4-4A19-B53B-2F0F4360C513}" srcOrd="0" destOrd="0" presId="urn:microsoft.com/office/officeart/2005/8/layout/vList5"/>
    <dgm:cxn modelId="{0EC73450-9A80-4C43-A7A8-B337DBB5C74C}" type="presOf" srcId="{B7782A20-69BB-48D5-8506-59E8A51F155A}" destId="{E900BA6C-176C-4C04-B56B-32762D70883F}" srcOrd="0" destOrd="4" presId="urn:microsoft.com/office/officeart/2005/8/layout/vList5"/>
    <dgm:cxn modelId="{A5A76C7B-6DD4-496F-88F9-5C9496F6A68B}" type="presOf" srcId="{0F0BBC0E-1A30-46D1-ADA4-4465224C3021}" destId="{E900BA6C-176C-4C04-B56B-32762D70883F}" srcOrd="0" destOrd="0" presId="urn:microsoft.com/office/officeart/2005/8/layout/vList5"/>
    <dgm:cxn modelId="{178C7E80-A99C-405F-9EBB-274D407AAC68}" srcId="{06F7DC67-AB76-44DD-971A-CC2D36F70EC7}" destId="{B7782A20-69BB-48D5-8506-59E8A51F155A}" srcOrd="4" destOrd="0" parTransId="{4A0AC426-7EA7-472B-93B6-8661E8AD04A9}" sibTransId="{4704A7AC-7F61-4902-8510-2E0F5604CC18}"/>
    <dgm:cxn modelId="{60E0DB95-F36F-42AE-A8F1-09AE2530D203}" srcId="{06F7DC67-AB76-44DD-971A-CC2D36F70EC7}" destId="{0F0BBC0E-1A30-46D1-ADA4-4465224C3021}" srcOrd="0" destOrd="0" parTransId="{7E2DFEDC-525D-41CB-AC7A-BC435D5F1B53}" sibTransId="{96E620B1-CE02-411C-B4E3-8D3B845F29A4}"/>
    <dgm:cxn modelId="{88E2ABA9-BA3D-45DF-A704-1B59F597E8A2}" type="presOf" srcId="{01E6A8B8-B8FC-4675-B6B0-50CC00F1FBE8}" destId="{E900BA6C-176C-4C04-B56B-32762D70883F}" srcOrd="0" destOrd="1" presId="urn:microsoft.com/office/officeart/2005/8/layout/vList5"/>
    <dgm:cxn modelId="{177CCBAD-1EDE-43C1-9E57-893EA49189AC}" srcId="{06F7DC67-AB76-44DD-971A-CC2D36F70EC7}" destId="{B2F091B4-B73C-4BC6-9AA0-6D607E686E8C}" srcOrd="2" destOrd="0" parTransId="{632A7F3E-2939-4E53-81EB-C2D3FBE89646}" sibTransId="{B954D006-BE83-4DEA-87CB-40801292CDAF}"/>
    <dgm:cxn modelId="{DD34C9BA-8FFB-4FD5-82EF-8345D05813E2}" type="presOf" srcId="{06F7DC67-AB76-44DD-971A-CC2D36F70EC7}" destId="{D733847F-F96D-4E08-81B3-B789F7876419}" srcOrd="0" destOrd="0" presId="urn:microsoft.com/office/officeart/2005/8/layout/vList5"/>
    <dgm:cxn modelId="{6A210CC6-CE7F-4395-91E1-98544A479A85}" type="presOf" srcId="{B2F091B4-B73C-4BC6-9AA0-6D607E686E8C}" destId="{E900BA6C-176C-4C04-B56B-32762D70883F}" srcOrd="0" destOrd="2" presId="urn:microsoft.com/office/officeart/2005/8/layout/vList5"/>
    <dgm:cxn modelId="{EF03EEC7-B9AA-477C-8DFD-50E92F2323BA}" type="presOf" srcId="{022678AF-9040-4711-9B0C-61E27C9F8B81}" destId="{E900BA6C-176C-4C04-B56B-32762D70883F}" srcOrd="0" destOrd="3" presId="urn:microsoft.com/office/officeart/2005/8/layout/vList5"/>
    <dgm:cxn modelId="{D9972DD1-B0E2-466A-95E8-8A6B0CFB1EF9}" srcId="{06F7DC67-AB76-44DD-971A-CC2D36F70EC7}" destId="{022678AF-9040-4711-9B0C-61E27C9F8B81}" srcOrd="3" destOrd="0" parTransId="{168851AD-0B4E-4797-984D-6DC2AA02C280}" sibTransId="{BF55ADEA-753D-4E75-B056-592DFBBC4F34}"/>
    <dgm:cxn modelId="{632B8AEC-6E91-462C-A1A0-E6A7FE420CA1}" srcId="{06F7DC67-AB76-44DD-971A-CC2D36F70EC7}" destId="{01E6A8B8-B8FC-4675-B6B0-50CC00F1FBE8}" srcOrd="1" destOrd="0" parTransId="{C6525761-1456-47BD-80A5-34FB36614DA6}" sibTransId="{4AAD598C-61A0-4AE5-829F-E106E146B333}"/>
    <dgm:cxn modelId="{65AC2E0C-9957-4E13-A9D5-9BF68AA9A69D}" type="presParOf" srcId="{4AE1A1B9-50A4-4A19-B53B-2F0F4360C513}" destId="{325EB93C-65AC-4BEE-BDF9-E727F746B04F}" srcOrd="0" destOrd="0" presId="urn:microsoft.com/office/officeart/2005/8/layout/vList5"/>
    <dgm:cxn modelId="{BFAB19E3-F724-4DA4-8D1F-7CC724C89679}" type="presParOf" srcId="{325EB93C-65AC-4BEE-BDF9-E727F746B04F}" destId="{D733847F-F96D-4E08-81B3-B789F7876419}" srcOrd="0" destOrd="0" presId="urn:microsoft.com/office/officeart/2005/8/layout/vList5"/>
    <dgm:cxn modelId="{1EAB89D7-3EE3-463E-A7A5-6EBF8FAEFFF1}" type="presParOf" srcId="{325EB93C-65AC-4BEE-BDF9-E727F746B04F}" destId="{E900BA6C-176C-4C04-B56B-32762D7088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497C0A8-9FC2-4A00-85CC-419A4F67B104}" type="doc">
      <dgm:prSet loTypeId="urn:microsoft.com/office/officeart/2005/8/layout/process4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B45BC868-0BC6-4FD2-A7D8-B5F53680CD23}">
      <dgm:prSet/>
      <dgm:spPr/>
      <dgm:t>
        <a:bodyPr/>
        <a:lstStyle/>
        <a:p>
          <a:r>
            <a:rPr lang="de-DE" b="0" i="0"/>
            <a:t>Waffen spielen eine wichtige Rolle bei der Umsetzung unserer Idee</a:t>
          </a:r>
          <a:endParaRPr lang="de-DE"/>
        </a:p>
      </dgm:t>
    </dgm:pt>
    <dgm:pt modelId="{7230F621-A573-42B4-8A6B-E5D675151F85}" type="parTrans" cxnId="{34DDA80D-46FD-4A1A-A8FD-98AC1036BA95}">
      <dgm:prSet/>
      <dgm:spPr/>
      <dgm:t>
        <a:bodyPr/>
        <a:lstStyle/>
        <a:p>
          <a:endParaRPr lang="de-DE"/>
        </a:p>
      </dgm:t>
    </dgm:pt>
    <dgm:pt modelId="{BAB2A9B2-B652-4D67-9AAF-15C752431A9E}" type="sibTrans" cxnId="{34DDA80D-46FD-4A1A-A8FD-98AC1036BA95}">
      <dgm:prSet/>
      <dgm:spPr/>
      <dgm:t>
        <a:bodyPr/>
        <a:lstStyle/>
        <a:p>
          <a:endParaRPr lang="de-DE"/>
        </a:p>
      </dgm:t>
    </dgm:pt>
    <dgm:pt modelId="{A6A2FD15-1F26-4421-B867-767F8694B3E6}">
      <dgm:prSet/>
      <dgm:spPr/>
      <dgm:t>
        <a:bodyPr/>
        <a:lstStyle/>
        <a:p>
          <a:r>
            <a:rPr lang="de-DE" b="0" i="0"/>
            <a:t>Um eine gewisse Spieltiefe zu erreichen, sind verschiedene Waffen nötig, die verschiedenen Klassen zugeordnet werden</a:t>
          </a:r>
          <a:endParaRPr lang="de-DE"/>
        </a:p>
      </dgm:t>
    </dgm:pt>
    <dgm:pt modelId="{061780A1-15D8-46D3-8596-9D4908A53D72}" type="parTrans" cxnId="{750B264F-316C-49DC-B34D-DFB74C47E1EA}">
      <dgm:prSet/>
      <dgm:spPr/>
      <dgm:t>
        <a:bodyPr/>
        <a:lstStyle/>
        <a:p>
          <a:endParaRPr lang="de-DE"/>
        </a:p>
      </dgm:t>
    </dgm:pt>
    <dgm:pt modelId="{65FFCC4A-C978-43E6-9B35-DD52B832DD50}" type="sibTrans" cxnId="{750B264F-316C-49DC-B34D-DFB74C47E1EA}">
      <dgm:prSet/>
      <dgm:spPr/>
      <dgm:t>
        <a:bodyPr/>
        <a:lstStyle/>
        <a:p>
          <a:endParaRPr lang="de-DE"/>
        </a:p>
      </dgm:t>
    </dgm:pt>
    <dgm:pt modelId="{87D5796B-4F64-4387-A99E-146C4C704943}">
      <dgm:prSet/>
      <dgm:spPr/>
      <dgm:t>
        <a:bodyPr/>
        <a:lstStyle/>
        <a:p>
          <a:r>
            <a:rPr lang="de-DE" b="0" i="0"/>
            <a:t>Jede Waffe hat ein eigenes Schussverhalten und ist so in bestimmten Situationen besser oder schlechter</a:t>
          </a:r>
          <a:endParaRPr lang="de-DE"/>
        </a:p>
      </dgm:t>
    </dgm:pt>
    <dgm:pt modelId="{C886D304-D657-41B7-8520-ED55F5214DF2}" type="parTrans" cxnId="{E64C87D7-F4F1-4A58-A9BB-44C9F36207C9}">
      <dgm:prSet/>
      <dgm:spPr/>
      <dgm:t>
        <a:bodyPr/>
        <a:lstStyle/>
        <a:p>
          <a:endParaRPr lang="de-DE"/>
        </a:p>
      </dgm:t>
    </dgm:pt>
    <dgm:pt modelId="{9AE22079-A1E6-47B9-8744-F0242AF625AA}" type="sibTrans" cxnId="{E64C87D7-F4F1-4A58-A9BB-44C9F36207C9}">
      <dgm:prSet/>
      <dgm:spPr/>
      <dgm:t>
        <a:bodyPr/>
        <a:lstStyle/>
        <a:p>
          <a:endParaRPr lang="de-DE"/>
        </a:p>
      </dgm:t>
    </dgm:pt>
    <dgm:pt modelId="{1BA89282-B327-4064-89C3-388169C104FE}" type="pres">
      <dgm:prSet presAssocID="{2497C0A8-9FC2-4A00-85CC-419A4F67B104}" presName="Name0" presStyleCnt="0">
        <dgm:presLayoutVars>
          <dgm:dir/>
          <dgm:animLvl val="lvl"/>
          <dgm:resizeHandles val="exact"/>
        </dgm:presLayoutVars>
      </dgm:prSet>
      <dgm:spPr/>
    </dgm:pt>
    <dgm:pt modelId="{4DAE5CC2-865B-4F02-A53A-95CFB9E51610}" type="pres">
      <dgm:prSet presAssocID="{87D5796B-4F64-4387-A99E-146C4C704943}" presName="boxAndChildren" presStyleCnt="0"/>
      <dgm:spPr/>
    </dgm:pt>
    <dgm:pt modelId="{4ED04C6D-E6C7-465E-8EA6-175F3FB60802}" type="pres">
      <dgm:prSet presAssocID="{87D5796B-4F64-4387-A99E-146C4C704943}" presName="parentTextBox" presStyleLbl="node1" presStyleIdx="0" presStyleCnt="3"/>
      <dgm:spPr/>
    </dgm:pt>
    <dgm:pt modelId="{578DE207-EFE6-4F38-9C42-F2D529CCAD87}" type="pres">
      <dgm:prSet presAssocID="{65FFCC4A-C978-43E6-9B35-DD52B832DD50}" presName="sp" presStyleCnt="0"/>
      <dgm:spPr/>
    </dgm:pt>
    <dgm:pt modelId="{498E9205-BD78-4C64-8453-48DFBC8EEB98}" type="pres">
      <dgm:prSet presAssocID="{A6A2FD15-1F26-4421-B867-767F8694B3E6}" presName="arrowAndChildren" presStyleCnt="0"/>
      <dgm:spPr/>
    </dgm:pt>
    <dgm:pt modelId="{253EFB07-7144-4DA9-8ECE-76838473DEDF}" type="pres">
      <dgm:prSet presAssocID="{A6A2FD15-1F26-4421-B867-767F8694B3E6}" presName="parentTextArrow" presStyleLbl="node1" presStyleIdx="1" presStyleCnt="3"/>
      <dgm:spPr/>
    </dgm:pt>
    <dgm:pt modelId="{AC3C18C0-592F-44B0-B5C2-C5F78605FE0C}" type="pres">
      <dgm:prSet presAssocID="{BAB2A9B2-B652-4D67-9AAF-15C752431A9E}" presName="sp" presStyleCnt="0"/>
      <dgm:spPr/>
    </dgm:pt>
    <dgm:pt modelId="{02813379-D343-4819-842B-08F9FEFF5D42}" type="pres">
      <dgm:prSet presAssocID="{B45BC868-0BC6-4FD2-A7D8-B5F53680CD23}" presName="arrowAndChildren" presStyleCnt="0"/>
      <dgm:spPr/>
    </dgm:pt>
    <dgm:pt modelId="{E91FC436-001E-4EE9-8584-82F6A519F8C9}" type="pres">
      <dgm:prSet presAssocID="{B45BC868-0BC6-4FD2-A7D8-B5F53680CD23}" presName="parentTextArrow" presStyleLbl="node1" presStyleIdx="2" presStyleCnt="3"/>
      <dgm:spPr/>
    </dgm:pt>
  </dgm:ptLst>
  <dgm:cxnLst>
    <dgm:cxn modelId="{34DDA80D-46FD-4A1A-A8FD-98AC1036BA95}" srcId="{2497C0A8-9FC2-4A00-85CC-419A4F67B104}" destId="{B45BC868-0BC6-4FD2-A7D8-B5F53680CD23}" srcOrd="0" destOrd="0" parTransId="{7230F621-A573-42B4-8A6B-E5D675151F85}" sibTransId="{BAB2A9B2-B652-4D67-9AAF-15C752431A9E}"/>
    <dgm:cxn modelId="{E2166C64-2E4F-49FF-8FB6-46BF9B53211D}" type="presOf" srcId="{87D5796B-4F64-4387-A99E-146C4C704943}" destId="{4ED04C6D-E6C7-465E-8EA6-175F3FB60802}" srcOrd="0" destOrd="0" presId="urn:microsoft.com/office/officeart/2005/8/layout/process4"/>
    <dgm:cxn modelId="{750B264F-316C-49DC-B34D-DFB74C47E1EA}" srcId="{2497C0A8-9FC2-4A00-85CC-419A4F67B104}" destId="{A6A2FD15-1F26-4421-B867-767F8694B3E6}" srcOrd="1" destOrd="0" parTransId="{061780A1-15D8-46D3-8596-9D4908A53D72}" sibTransId="{65FFCC4A-C978-43E6-9B35-DD52B832DD50}"/>
    <dgm:cxn modelId="{0BFBA880-0907-4535-8A0C-D2D4C4E2DE6F}" type="presOf" srcId="{A6A2FD15-1F26-4421-B867-767F8694B3E6}" destId="{253EFB07-7144-4DA9-8ECE-76838473DEDF}" srcOrd="0" destOrd="0" presId="urn:microsoft.com/office/officeart/2005/8/layout/process4"/>
    <dgm:cxn modelId="{4D525D9E-D5A0-47D8-8B82-EF49F280BD89}" type="presOf" srcId="{B45BC868-0BC6-4FD2-A7D8-B5F53680CD23}" destId="{E91FC436-001E-4EE9-8584-82F6A519F8C9}" srcOrd="0" destOrd="0" presId="urn:microsoft.com/office/officeart/2005/8/layout/process4"/>
    <dgm:cxn modelId="{35A395B0-7A22-4004-A038-F980CB9C5A83}" type="presOf" srcId="{2497C0A8-9FC2-4A00-85CC-419A4F67B104}" destId="{1BA89282-B327-4064-89C3-388169C104FE}" srcOrd="0" destOrd="0" presId="urn:microsoft.com/office/officeart/2005/8/layout/process4"/>
    <dgm:cxn modelId="{E64C87D7-F4F1-4A58-A9BB-44C9F36207C9}" srcId="{2497C0A8-9FC2-4A00-85CC-419A4F67B104}" destId="{87D5796B-4F64-4387-A99E-146C4C704943}" srcOrd="2" destOrd="0" parTransId="{C886D304-D657-41B7-8520-ED55F5214DF2}" sibTransId="{9AE22079-A1E6-47B9-8744-F0242AF625AA}"/>
    <dgm:cxn modelId="{A5911AA6-B4A6-40B9-8C7B-3FA4E6DAB90E}" type="presParOf" srcId="{1BA89282-B327-4064-89C3-388169C104FE}" destId="{4DAE5CC2-865B-4F02-A53A-95CFB9E51610}" srcOrd="0" destOrd="0" presId="urn:microsoft.com/office/officeart/2005/8/layout/process4"/>
    <dgm:cxn modelId="{5BE2F525-806B-4A78-BFF5-AD75D03E18E0}" type="presParOf" srcId="{4DAE5CC2-865B-4F02-A53A-95CFB9E51610}" destId="{4ED04C6D-E6C7-465E-8EA6-175F3FB60802}" srcOrd="0" destOrd="0" presId="urn:microsoft.com/office/officeart/2005/8/layout/process4"/>
    <dgm:cxn modelId="{F0C52FE2-C6A0-4AAC-BFA3-52DD46DDEB6E}" type="presParOf" srcId="{1BA89282-B327-4064-89C3-388169C104FE}" destId="{578DE207-EFE6-4F38-9C42-F2D529CCAD87}" srcOrd="1" destOrd="0" presId="urn:microsoft.com/office/officeart/2005/8/layout/process4"/>
    <dgm:cxn modelId="{D31B52EB-E734-4817-B6FB-5980BE7B82AE}" type="presParOf" srcId="{1BA89282-B327-4064-89C3-388169C104FE}" destId="{498E9205-BD78-4C64-8453-48DFBC8EEB98}" srcOrd="2" destOrd="0" presId="urn:microsoft.com/office/officeart/2005/8/layout/process4"/>
    <dgm:cxn modelId="{5BA1CC7D-86B5-4944-ABD1-98107C4F48AD}" type="presParOf" srcId="{498E9205-BD78-4C64-8453-48DFBC8EEB98}" destId="{253EFB07-7144-4DA9-8ECE-76838473DEDF}" srcOrd="0" destOrd="0" presId="urn:microsoft.com/office/officeart/2005/8/layout/process4"/>
    <dgm:cxn modelId="{AF6D286F-0100-49DC-9E02-60456D808F9E}" type="presParOf" srcId="{1BA89282-B327-4064-89C3-388169C104FE}" destId="{AC3C18C0-592F-44B0-B5C2-C5F78605FE0C}" srcOrd="3" destOrd="0" presId="urn:microsoft.com/office/officeart/2005/8/layout/process4"/>
    <dgm:cxn modelId="{5DFB7F69-159C-4FAD-BA23-74793B5CEC13}" type="presParOf" srcId="{1BA89282-B327-4064-89C3-388169C104FE}" destId="{02813379-D343-4819-842B-08F9FEFF5D42}" srcOrd="4" destOrd="0" presId="urn:microsoft.com/office/officeart/2005/8/layout/process4"/>
    <dgm:cxn modelId="{591A3D89-17AC-4BD8-B6C5-42191B87F148}" type="presParOf" srcId="{02813379-D343-4819-842B-08F9FEFF5D42}" destId="{E91FC436-001E-4EE9-8584-82F6A519F8C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0ED4F6-6D0F-4E5C-9965-0AC175A8815A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D37DE8E-56BD-4B58-BA64-DDFE242917E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 b="0" i="0"/>
            <a:t>Spielidee</a:t>
          </a:r>
          <a:endParaRPr lang="de-DE"/>
        </a:p>
      </dgm:t>
    </dgm:pt>
    <dgm:pt modelId="{98941AF2-B521-48C3-A266-50795FEFFB4C}" type="parTrans" cxnId="{63A15434-2C02-43EF-902A-A0B3B35E61F6}">
      <dgm:prSet/>
      <dgm:spPr/>
      <dgm:t>
        <a:bodyPr/>
        <a:lstStyle/>
        <a:p>
          <a:endParaRPr lang="de-DE"/>
        </a:p>
      </dgm:t>
    </dgm:pt>
    <dgm:pt modelId="{7BB3A366-10A5-46BA-AC4F-E3FF57F50E71}" type="sibTrans" cxnId="{63A15434-2C02-43EF-902A-A0B3B35E61F6}">
      <dgm:prSet/>
      <dgm:spPr/>
      <dgm:t>
        <a:bodyPr/>
        <a:lstStyle/>
        <a:p>
          <a:endParaRPr lang="de-DE"/>
        </a:p>
      </dgm:t>
    </dgm:pt>
    <dgm:pt modelId="{9A47A2E2-A275-4B75-BAD7-5B4EBF0C3A79}">
      <dgm:prSet/>
      <dgm:spPr/>
      <dgm:t>
        <a:bodyPr/>
        <a:lstStyle/>
        <a:p>
          <a:r>
            <a:rPr lang="de-DE" b="0" i="0"/>
            <a:t>Spielablauf</a:t>
          </a:r>
          <a:endParaRPr lang="de-DE"/>
        </a:p>
      </dgm:t>
    </dgm:pt>
    <dgm:pt modelId="{19C80591-E76E-4683-89B3-CB6C19A152B2}" type="parTrans" cxnId="{01EF6763-5C29-4420-A767-3CCA057DC3D9}">
      <dgm:prSet/>
      <dgm:spPr/>
      <dgm:t>
        <a:bodyPr/>
        <a:lstStyle/>
        <a:p>
          <a:endParaRPr lang="de-DE"/>
        </a:p>
      </dgm:t>
    </dgm:pt>
    <dgm:pt modelId="{5380FB0C-80FE-45E0-8E2F-7211D5F86798}" type="sibTrans" cxnId="{01EF6763-5C29-4420-A767-3CCA057DC3D9}">
      <dgm:prSet/>
      <dgm:spPr/>
      <dgm:t>
        <a:bodyPr/>
        <a:lstStyle/>
        <a:p>
          <a:endParaRPr lang="de-DE"/>
        </a:p>
      </dgm:t>
    </dgm:pt>
    <dgm:pt modelId="{03517CDE-2FC3-41E6-8D3F-20AD7FACF600}">
      <dgm:prSet/>
      <dgm:spPr/>
      <dgm:t>
        <a:bodyPr/>
        <a:lstStyle/>
        <a:p>
          <a:r>
            <a:rPr lang="de-DE" b="0" i="0"/>
            <a:t>Organisation im Team</a:t>
          </a:r>
          <a:endParaRPr lang="de-DE"/>
        </a:p>
      </dgm:t>
    </dgm:pt>
    <dgm:pt modelId="{FFB0DFCB-4A64-4100-A6B0-BBA637107FB4}" type="parTrans" cxnId="{4A159032-68CD-469B-BCC5-249FD1E8A691}">
      <dgm:prSet/>
      <dgm:spPr/>
      <dgm:t>
        <a:bodyPr/>
        <a:lstStyle/>
        <a:p>
          <a:endParaRPr lang="de-DE"/>
        </a:p>
      </dgm:t>
    </dgm:pt>
    <dgm:pt modelId="{D76D0A01-5AA4-4E10-AF4E-CD607B24B9DC}" type="sibTrans" cxnId="{4A159032-68CD-469B-BCC5-249FD1E8A691}">
      <dgm:prSet/>
      <dgm:spPr/>
      <dgm:t>
        <a:bodyPr/>
        <a:lstStyle/>
        <a:p>
          <a:endParaRPr lang="de-DE"/>
        </a:p>
      </dgm:t>
    </dgm:pt>
    <dgm:pt modelId="{F6C0EB7F-A886-4AB8-A7B1-DCB81DCFACE0}">
      <dgm:prSet/>
      <dgm:spPr/>
      <dgm:t>
        <a:bodyPr/>
        <a:lstStyle/>
        <a:p>
          <a:r>
            <a:rPr lang="de-DE" b="0" i="0"/>
            <a:t>GitHub Repo</a:t>
          </a:r>
          <a:endParaRPr lang="de-DE"/>
        </a:p>
      </dgm:t>
    </dgm:pt>
    <dgm:pt modelId="{E51A6DFE-4BCC-4A17-B68E-A7B0A153DA2C}" type="parTrans" cxnId="{424D08B5-DBB7-4D26-B7FC-25A01E0606A9}">
      <dgm:prSet/>
      <dgm:spPr/>
      <dgm:t>
        <a:bodyPr/>
        <a:lstStyle/>
        <a:p>
          <a:endParaRPr lang="de-DE"/>
        </a:p>
      </dgm:t>
    </dgm:pt>
    <dgm:pt modelId="{4CB0623A-3CC9-4057-90F0-565F3DA0E96F}" type="sibTrans" cxnId="{424D08B5-DBB7-4D26-B7FC-25A01E0606A9}">
      <dgm:prSet/>
      <dgm:spPr/>
      <dgm:t>
        <a:bodyPr/>
        <a:lstStyle/>
        <a:p>
          <a:endParaRPr lang="de-DE"/>
        </a:p>
      </dgm:t>
    </dgm:pt>
    <dgm:pt modelId="{EC702363-7D15-4475-8F7E-ADA39FA79B4C}">
      <dgm:prSet/>
      <dgm:spPr/>
      <dgm:t>
        <a:bodyPr/>
        <a:lstStyle/>
        <a:p>
          <a:r>
            <a:rPr lang="de-DE" b="0" i="0"/>
            <a:t>Verwendete Tools</a:t>
          </a:r>
          <a:endParaRPr lang="de-DE"/>
        </a:p>
      </dgm:t>
    </dgm:pt>
    <dgm:pt modelId="{AAB87C6A-469D-4D83-B034-99A98D4E5B0B}" type="parTrans" cxnId="{33BB4889-AE82-417A-8050-A2D031B410C8}">
      <dgm:prSet/>
      <dgm:spPr/>
      <dgm:t>
        <a:bodyPr/>
        <a:lstStyle/>
        <a:p>
          <a:endParaRPr lang="de-DE"/>
        </a:p>
      </dgm:t>
    </dgm:pt>
    <dgm:pt modelId="{ED106793-0EFF-4D67-AA9E-8FC6DC5A06F0}" type="sibTrans" cxnId="{33BB4889-AE82-417A-8050-A2D031B410C8}">
      <dgm:prSet/>
      <dgm:spPr/>
      <dgm:t>
        <a:bodyPr/>
        <a:lstStyle/>
        <a:p>
          <a:endParaRPr lang="de-DE"/>
        </a:p>
      </dgm:t>
    </dgm:pt>
    <dgm:pt modelId="{76BEF3E9-4D6E-41B0-9729-9AC3A997F70E}">
      <dgm:prSet/>
      <dgm:spPr/>
      <dgm:t>
        <a:bodyPr/>
        <a:lstStyle/>
        <a:p>
          <a:r>
            <a:rPr lang="de-DE"/>
            <a:t>Spiel Umsetzung</a:t>
          </a:r>
        </a:p>
      </dgm:t>
    </dgm:pt>
    <dgm:pt modelId="{BB400492-733B-4921-BE35-47112FC5E1BC}" type="parTrans" cxnId="{6099F266-20C1-44B0-B3BF-A74321C216E5}">
      <dgm:prSet/>
      <dgm:spPr/>
      <dgm:t>
        <a:bodyPr/>
        <a:lstStyle/>
        <a:p>
          <a:endParaRPr lang="de-DE"/>
        </a:p>
      </dgm:t>
    </dgm:pt>
    <dgm:pt modelId="{37FA36D2-8951-4184-A59C-47BC78AF05AB}" type="sibTrans" cxnId="{6099F266-20C1-44B0-B3BF-A74321C216E5}">
      <dgm:prSet/>
      <dgm:spPr/>
      <dgm:t>
        <a:bodyPr/>
        <a:lstStyle/>
        <a:p>
          <a:endParaRPr lang="de-DE"/>
        </a:p>
      </dgm:t>
    </dgm:pt>
    <dgm:pt modelId="{CEAC5D8B-0176-48DB-AFE9-C2628F346BFB}">
      <dgm:prSet/>
      <dgm:spPr/>
      <dgm:t>
        <a:bodyPr/>
        <a:lstStyle/>
        <a:p>
          <a:r>
            <a:rPr lang="de-DE" b="0" i="0"/>
            <a:t>Sprint-/Arbeitsablauf</a:t>
          </a:r>
          <a:endParaRPr lang="de-DE"/>
        </a:p>
      </dgm:t>
    </dgm:pt>
    <dgm:pt modelId="{7B3A3B26-8C3D-4B34-B30A-2D5C5E0209C8}" type="parTrans" cxnId="{501BDFB1-51CE-424B-A7FF-02AFB08D3D53}">
      <dgm:prSet/>
      <dgm:spPr/>
      <dgm:t>
        <a:bodyPr/>
        <a:lstStyle/>
        <a:p>
          <a:endParaRPr lang="de-DE"/>
        </a:p>
      </dgm:t>
    </dgm:pt>
    <dgm:pt modelId="{9F67FFB0-7126-48DA-9138-4E84F9558CD9}" type="sibTrans" cxnId="{501BDFB1-51CE-424B-A7FF-02AFB08D3D53}">
      <dgm:prSet/>
      <dgm:spPr/>
      <dgm:t>
        <a:bodyPr/>
        <a:lstStyle/>
        <a:p>
          <a:endParaRPr lang="de-DE"/>
        </a:p>
      </dgm:t>
    </dgm:pt>
    <dgm:pt modelId="{9A8A6CF8-769B-4B12-A208-A4E5AB48C6D4}">
      <dgm:prSet/>
      <dgm:spPr/>
      <dgm:t>
        <a:bodyPr/>
        <a:lstStyle/>
        <a:p>
          <a:r>
            <a:rPr lang="de-DE" b="0" i="0"/>
            <a:t>Live Demo</a:t>
          </a:r>
          <a:endParaRPr lang="de-DE"/>
        </a:p>
      </dgm:t>
    </dgm:pt>
    <dgm:pt modelId="{273B8632-7193-46B9-B1F0-30BD750D918C}" type="parTrans" cxnId="{CF02AFBD-D722-4776-8FF2-97882F97EB97}">
      <dgm:prSet/>
      <dgm:spPr/>
      <dgm:t>
        <a:bodyPr/>
        <a:lstStyle/>
        <a:p>
          <a:endParaRPr lang="de-DE"/>
        </a:p>
      </dgm:t>
    </dgm:pt>
    <dgm:pt modelId="{A8F97065-2231-4C93-A7D5-6D0548248BF7}" type="sibTrans" cxnId="{CF02AFBD-D722-4776-8FF2-97882F97EB97}">
      <dgm:prSet/>
      <dgm:spPr/>
      <dgm:t>
        <a:bodyPr/>
        <a:lstStyle/>
        <a:p>
          <a:endParaRPr lang="de-DE"/>
        </a:p>
      </dgm:t>
    </dgm:pt>
    <dgm:pt modelId="{B2C76C92-DB8C-4D4E-AABB-C9B891ACF7A3}">
      <dgm:prSet/>
      <dgm:spPr/>
      <dgm:t>
        <a:bodyPr/>
        <a:lstStyle/>
        <a:p>
          <a:r>
            <a:rPr lang="de-DE" b="0" i="0"/>
            <a:t>Fazit</a:t>
          </a:r>
          <a:endParaRPr lang="de-DE"/>
        </a:p>
      </dgm:t>
    </dgm:pt>
    <dgm:pt modelId="{FE06A7DD-2F66-4E97-86EC-F528832B4719}" type="parTrans" cxnId="{5E8E1C06-C863-475D-AD09-EA6CAABA941F}">
      <dgm:prSet/>
      <dgm:spPr/>
      <dgm:t>
        <a:bodyPr/>
        <a:lstStyle/>
        <a:p>
          <a:endParaRPr lang="de-DE"/>
        </a:p>
      </dgm:t>
    </dgm:pt>
    <dgm:pt modelId="{98A0C5AD-050E-4952-983D-E52C2D6CE48A}" type="sibTrans" cxnId="{5E8E1C06-C863-475D-AD09-EA6CAABA941F}">
      <dgm:prSet/>
      <dgm:spPr/>
      <dgm:t>
        <a:bodyPr/>
        <a:lstStyle/>
        <a:p>
          <a:endParaRPr lang="de-DE"/>
        </a:p>
      </dgm:t>
    </dgm:pt>
    <dgm:pt modelId="{A236F385-B1EF-4544-9B38-3642D453173A}" type="pres">
      <dgm:prSet presAssocID="{ED0ED4F6-6D0F-4E5C-9965-0AC175A8815A}" presName="diagram" presStyleCnt="0">
        <dgm:presLayoutVars>
          <dgm:dir/>
          <dgm:resizeHandles val="exact"/>
        </dgm:presLayoutVars>
      </dgm:prSet>
      <dgm:spPr/>
    </dgm:pt>
    <dgm:pt modelId="{3A095EAF-4E5F-43B1-BD54-55BA7F34C19D}" type="pres">
      <dgm:prSet presAssocID="{DD37DE8E-56BD-4B58-BA64-DDFE242917EB}" presName="node" presStyleLbl="node1" presStyleIdx="0" presStyleCnt="9">
        <dgm:presLayoutVars>
          <dgm:bulletEnabled val="1"/>
        </dgm:presLayoutVars>
      </dgm:prSet>
      <dgm:spPr/>
    </dgm:pt>
    <dgm:pt modelId="{2E4168FB-2DE0-4E3B-A0B0-9EFC1C7CED2C}" type="pres">
      <dgm:prSet presAssocID="{7BB3A366-10A5-46BA-AC4F-E3FF57F50E71}" presName="sibTrans" presStyleLbl="sibTrans2D1" presStyleIdx="0" presStyleCnt="8"/>
      <dgm:spPr/>
    </dgm:pt>
    <dgm:pt modelId="{6B93DB62-98C2-4A81-BCE2-40AC1D481D1F}" type="pres">
      <dgm:prSet presAssocID="{7BB3A366-10A5-46BA-AC4F-E3FF57F50E71}" presName="connectorText" presStyleLbl="sibTrans2D1" presStyleIdx="0" presStyleCnt="8"/>
      <dgm:spPr/>
    </dgm:pt>
    <dgm:pt modelId="{39553CCF-8B5D-4EE1-9D97-B137F0DA0445}" type="pres">
      <dgm:prSet presAssocID="{9A47A2E2-A275-4B75-BAD7-5B4EBF0C3A79}" presName="node" presStyleLbl="node1" presStyleIdx="1" presStyleCnt="9">
        <dgm:presLayoutVars>
          <dgm:bulletEnabled val="1"/>
        </dgm:presLayoutVars>
      </dgm:prSet>
      <dgm:spPr/>
    </dgm:pt>
    <dgm:pt modelId="{F4CEA7FB-0ABA-45E5-9D9A-ED76335FA85F}" type="pres">
      <dgm:prSet presAssocID="{5380FB0C-80FE-45E0-8E2F-7211D5F86798}" presName="sibTrans" presStyleLbl="sibTrans2D1" presStyleIdx="1" presStyleCnt="8"/>
      <dgm:spPr/>
    </dgm:pt>
    <dgm:pt modelId="{5F499BBB-9AB2-4697-A7DF-FDE9F8F6434C}" type="pres">
      <dgm:prSet presAssocID="{5380FB0C-80FE-45E0-8E2F-7211D5F86798}" presName="connectorText" presStyleLbl="sibTrans2D1" presStyleIdx="1" presStyleCnt="8"/>
      <dgm:spPr/>
    </dgm:pt>
    <dgm:pt modelId="{CEC71B60-99A7-4993-BB4E-241A0BFAFCB1}" type="pres">
      <dgm:prSet presAssocID="{03517CDE-2FC3-41E6-8D3F-20AD7FACF600}" presName="node" presStyleLbl="node1" presStyleIdx="2" presStyleCnt="9">
        <dgm:presLayoutVars>
          <dgm:bulletEnabled val="1"/>
        </dgm:presLayoutVars>
      </dgm:prSet>
      <dgm:spPr/>
    </dgm:pt>
    <dgm:pt modelId="{9DAD65EB-1D49-4F69-A360-F29AA1E52325}" type="pres">
      <dgm:prSet presAssocID="{D76D0A01-5AA4-4E10-AF4E-CD607B24B9DC}" presName="sibTrans" presStyleLbl="sibTrans2D1" presStyleIdx="2" presStyleCnt="8"/>
      <dgm:spPr/>
    </dgm:pt>
    <dgm:pt modelId="{260296BA-EB2D-492A-8EA2-CB792B1FF69C}" type="pres">
      <dgm:prSet presAssocID="{D76D0A01-5AA4-4E10-AF4E-CD607B24B9DC}" presName="connectorText" presStyleLbl="sibTrans2D1" presStyleIdx="2" presStyleCnt="8"/>
      <dgm:spPr/>
    </dgm:pt>
    <dgm:pt modelId="{FDEA0C0D-53D9-4137-A88B-4507E99C3378}" type="pres">
      <dgm:prSet presAssocID="{F6C0EB7F-A886-4AB8-A7B1-DCB81DCFACE0}" presName="node" presStyleLbl="node1" presStyleIdx="3" presStyleCnt="9">
        <dgm:presLayoutVars>
          <dgm:bulletEnabled val="1"/>
        </dgm:presLayoutVars>
      </dgm:prSet>
      <dgm:spPr/>
    </dgm:pt>
    <dgm:pt modelId="{C30EA0A7-C721-47FE-A959-AF94C82B21F4}" type="pres">
      <dgm:prSet presAssocID="{4CB0623A-3CC9-4057-90F0-565F3DA0E96F}" presName="sibTrans" presStyleLbl="sibTrans2D1" presStyleIdx="3" presStyleCnt="8"/>
      <dgm:spPr/>
    </dgm:pt>
    <dgm:pt modelId="{C35B005B-855F-4055-9D99-06D07A986378}" type="pres">
      <dgm:prSet presAssocID="{4CB0623A-3CC9-4057-90F0-565F3DA0E96F}" presName="connectorText" presStyleLbl="sibTrans2D1" presStyleIdx="3" presStyleCnt="8"/>
      <dgm:spPr/>
    </dgm:pt>
    <dgm:pt modelId="{952A6B48-FE66-428D-8AB8-63AFC5E2C3D8}" type="pres">
      <dgm:prSet presAssocID="{EC702363-7D15-4475-8F7E-ADA39FA79B4C}" presName="node" presStyleLbl="node1" presStyleIdx="4" presStyleCnt="9">
        <dgm:presLayoutVars>
          <dgm:bulletEnabled val="1"/>
        </dgm:presLayoutVars>
      </dgm:prSet>
      <dgm:spPr/>
    </dgm:pt>
    <dgm:pt modelId="{5492B165-778E-48DA-A0B5-1854A56AA9DC}" type="pres">
      <dgm:prSet presAssocID="{ED106793-0EFF-4D67-AA9E-8FC6DC5A06F0}" presName="sibTrans" presStyleLbl="sibTrans2D1" presStyleIdx="4" presStyleCnt="8"/>
      <dgm:spPr/>
    </dgm:pt>
    <dgm:pt modelId="{6E9C2A46-765F-428C-A227-DA596566E7D2}" type="pres">
      <dgm:prSet presAssocID="{ED106793-0EFF-4D67-AA9E-8FC6DC5A06F0}" presName="connectorText" presStyleLbl="sibTrans2D1" presStyleIdx="4" presStyleCnt="8"/>
      <dgm:spPr/>
    </dgm:pt>
    <dgm:pt modelId="{D664452F-75E2-42AA-B5A4-775462FD03BB}" type="pres">
      <dgm:prSet presAssocID="{76BEF3E9-4D6E-41B0-9729-9AC3A997F70E}" presName="node" presStyleLbl="node1" presStyleIdx="5" presStyleCnt="9">
        <dgm:presLayoutVars>
          <dgm:bulletEnabled val="1"/>
        </dgm:presLayoutVars>
      </dgm:prSet>
      <dgm:spPr/>
    </dgm:pt>
    <dgm:pt modelId="{762822C4-34BC-4740-BB2D-C3C26B4A7E08}" type="pres">
      <dgm:prSet presAssocID="{37FA36D2-8951-4184-A59C-47BC78AF05AB}" presName="sibTrans" presStyleLbl="sibTrans2D1" presStyleIdx="5" presStyleCnt="8"/>
      <dgm:spPr/>
    </dgm:pt>
    <dgm:pt modelId="{696201F9-5466-4D12-AC98-584DE4BEE460}" type="pres">
      <dgm:prSet presAssocID="{37FA36D2-8951-4184-A59C-47BC78AF05AB}" presName="connectorText" presStyleLbl="sibTrans2D1" presStyleIdx="5" presStyleCnt="8"/>
      <dgm:spPr/>
    </dgm:pt>
    <dgm:pt modelId="{B3698CB6-DC08-4418-AB4F-201754ED1881}" type="pres">
      <dgm:prSet presAssocID="{CEAC5D8B-0176-48DB-AFE9-C2628F346BFB}" presName="node" presStyleLbl="node1" presStyleIdx="6" presStyleCnt="9">
        <dgm:presLayoutVars>
          <dgm:bulletEnabled val="1"/>
        </dgm:presLayoutVars>
      </dgm:prSet>
      <dgm:spPr/>
    </dgm:pt>
    <dgm:pt modelId="{85C639F5-2CA9-4266-9AE8-AA390D3479FA}" type="pres">
      <dgm:prSet presAssocID="{9F67FFB0-7126-48DA-9138-4E84F9558CD9}" presName="sibTrans" presStyleLbl="sibTrans2D1" presStyleIdx="6" presStyleCnt="8"/>
      <dgm:spPr/>
    </dgm:pt>
    <dgm:pt modelId="{1E3D66D3-25D2-4CE8-A514-EA8C92580CEB}" type="pres">
      <dgm:prSet presAssocID="{9F67FFB0-7126-48DA-9138-4E84F9558CD9}" presName="connectorText" presStyleLbl="sibTrans2D1" presStyleIdx="6" presStyleCnt="8"/>
      <dgm:spPr/>
    </dgm:pt>
    <dgm:pt modelId="{516B49CE-B0CC-4D6C-B051-515C07A4E217}" type="pres">
      <dgm:prSet presAssocID="{9A8A6CF8-769B-4B12-A208-A4E5AB48C6D4}" presName="node" presStyleLbl="node1" presStyleIdx="7" presStyleCnt="9">
        <dgm:presLayoutVars>
          <dgm:bulletEnabled val="1"/>
        </dgm:presLayoutVars>
      </dgm:prSet>
      <dgm:spPr/>
    </dgm:pt>
    <dgm:pt modelId="{5947475B-75AA-495E-9A6A-2271282933DE}" type="pres">
      <dgm:prSet presAssocID="{A8F97065-2231-4C93-A7D5-6D0548248BF7}" presName="sibTrans" presStyleLbl="sibTrans2D1" presStyleIdx="7" presStyleCnt="8"/>
      <dgm:spPr/>
    </dgm:pt>
    <dgm:pt modelId="{18AD220F-CC0D-4C51-86B7-103F28E70634}" type="pres">
      <dgm:prSet presAssocID="{A8F97065-2231-4C93-A7D5-6D0548248BF7}" presName="connectorText" presStyleLbl="sibTrans2D1" presStyleIdx="7" presStyleCnt="8"/>
      <dgm:spPr/>
    </dgm:pt>
    <dgm:pt modelId="{4F8F6B16-9145-47C8-884D-283605C01794}" type="pres">
      <dgm:prSet presAssocID="{B2C76C92-DB8C-4D4E-AABB-C9B891ACF7A3}" presName="node" presStyleLbl="node1" presStyleIdx="8" presStyleCnt="9">
        <dgm:presLayoutVars>
          <dgm:bulletEnabled val="1"/>
        </dgm:presLayoutVars>
      </dgm:prSet>
      <dgm:spPr/>
    </dgm:pt>
  </dgm:ptLst>
  <dgm:cxnLst>
    <dgm:cxn modelId="{5E8E1C06-C863-475D-AD09-EA6CAABA941F}" srcId="{ED0ED4F6-6D0F-4E5C-9965-0AC175A8815A}" destId="{B2C76C92-DB8C-4D4E-AABB-C9B891ACF7A3}" srcOrd="8" destOrd="0" parTransId="{FE06A7DD-2F66-4E97-86EC-F528832B4719}" sibTransId="{98A0C5AD-050E-4952-983D-E52C2D6CE48A}"/>
    <dgm:cxn modelId="{A3F8C106-96F0-4BD8-B54F-64B1BE9600B8}" type="presOf" srcId="{4CB0623A-3CC9-4057-90F0-565F3DA0E96F}" destId="{C35B005B-855F-4055-9D99-06D07A986378}" srcOrd="1" destOrd="0" presId="urn:microsoft.com/office/officeart/2005/8/layout/process5"/>
    <dgm:cxn modelId="{D674BC09-4F74-4726-9C9B-3DB23981F649}" type="presOf" srcId="{37FA36D2-8951-4184-A59C-47BC78AF05AB}" destId="{696201F9-5466-4D12-AC98-584DE4BEE460}" srcOrd="1" destOrd="0" presId="urn:microsoft.com/office/officeart/2005/8/layout/process5"/>
    <dgm:cxn modelId="{42CB351D-1CB1-4332-B50F-0897D3D5C7FD}" type="presOf" srcId="{7BB3A366-10A5-46BA-AC4F-E3FF57F50E71}" destId="{2E4168FB-2DE0-4E3B-A0B0-9EFC1C7CED2C}" srcOrd="0" destOrd="0" presId="urn:microsoft.com/office/officeart/2005/8/layout/process5"/>
    <dgm:cxn modelId="{2EE3BE22-7188-4765-8C3C-49E1F7559267}" type="presOf" srcId="{ED0ED4F6-6D0F-4E5C-9965-0AC175A8815A}" destId="{A236F385-B1EF-4544-9B38-3642D453173A}" srcOrd="0" destOrd="0" presId="urn:microsoft.com/office/officeart/2005/8/layout/process5"/>
    <dgm:cxn modelId="{568A792A-8EDC-47F1-9E08-757E12706219}" type="presOf" srcId="{03517CDE-2FC3-41E6-8D3F-20AD7FACF600}" destId="{CEC71B60-99A7-4993-BB4E-241A0BFAFCB1}" srcOrd="0" destOrd="0" presId="urn:microsoft.com/office/officeart/2005/8/layout/process5"/>
    <dgm:cxn modelId="{D3F13632-B733-432D-9266-13CE3CA920AB}" type="presOf" srcId="{A8F97065-2231-4C93-A7D5-6D0548248BF7}" destId="{5947475B-75AA-495E-9A6A-2271282933DE}" srcOrd="0" destOrd="0" presId="urn:microsoft.com/office/officeart/2005/8/layout/process5"/>
    <dgm:cxn modelId="{B4EA7B32-2CB5-405A-A8B8-7BAA0C95645F}" type="presOf" srcId="{F6C0EB7F-A886-4AB8-A7B1-DCB81DCFACE0}" destId="{FDEA0C0D-53D9-4137-A88B-4507E99C3378}" srcOrd="0" destOrd="0" presId="urn:microsoft.com/office/officeart/2005/8/layout/process5"/>
    <dgm:cxn modelId="{4A159032-68CD-469B-BCC5-249FD1E8A691}" srcId="{ED0ED4F6-6D0F-4E5C-9965-0AC175A8815A}" destId="{03517CDE-2FC3-41E6-8D3F-20AD7FACF600}" srcOrd="2" destOrd="0" parTransId="{FFB0DFCB-4A64-4100-A6B0-BBA637107FB4}" sibTransId="{D76D0A01-5AA4-4E10-AF4E-CD607B24B9DC}"/>
    <dgm:cxn modelId="{1D726033-5EDC-41E0-935A-46D26D3D0A87}" type="presOf" srcId="{D76D0A01-5AA4-4E10-AF4E-CD607B24B9DC}" destId="{260296BA-EB2D-492A-8EA2-CB792B1FF69C}" srcOrd="1" destOrd="0" presId="urn:microsoft.com/office/officeart/2005/8/layout/process5"/>
    <dgm:cxn modelId="{63A15434-2C02-43EF-902A-A0B3B35E61F6}" srcId="{ED0ED4F6-6D0F-4E5C-9965-0AC175A8815A}" destId="{DD37DE8E-56BD-4B58-BA64-DDFE242917EB}" srcOrd="0" destOrd="0" parTransId="{98941AF2-B521-48C3-A266-50795FEFFB4C}" sibTransId="{7BB3A366-10A5-46BA-AC4F-E3FF57F50E71}"/>
    <dgm:cxn modelId="{63C7FE34-2A5E-4B2E-9133-FB315A0AAE0C}" type="presOf" srcId="{4CB0623A-3CC9-4057-90F0-565F3DA0E96F}" destId="{C30EA0A7-C721-47FE-A959-AF94C82B21F4}" srcOrd="0" destOrd="0" presId="urn:microsoft.com/office/officeart/2005/8/layout/process5"/>
    <dgm:cxn modelId="{F497703F-4E36-4359-BBCE-662BCE54F6A3}" type="presOf" srcId="{9F67FFB0-7126-48DA-9138-4E84F9558CD9}" destId="{1E3D66D3-25D2-4CE8-A514-EA8C92580CEB}" srcOrd="1" destOrd="0" presId="urn:microsoft.com/office/officeart/2005/8/layout/process5"/>
    <dgm:cxn modelId="{01EF6763-5C29-4420-A767-3CCA057DC3D9}" srcId="{ED0ED4F6-6D0F-4E5C-9965-0AC175A8815A}" destId="{9A47A2E2-A275-4B75-BAD7-5B4EBF0C3A79}" srcOrd="1" destOrd="0" parTransId="{19C80591-E76E-4683-89B3-CB6C19A152B2}" sibTransId="{5380FB0C-80FE-45E0-8E2F-7211D5F86798}"/>
    <dgm:cxn modelId="{6099F266-20C1-44B0-B3BF-A74321C216E5}" srcId="{ED0ED4F6-6D0F-4E5C-9965-0AC175A8815A}" destId="{76BEF3E9-4D6E-41B0-9729-9AC3A997F70E}" srcOrd="5" destOrd="0" parTransId="{BB400492-733B-4921-BE35-47112FC5E1BC}" sibTransId="{37FA36D2-8951-4184-A59C-47BC78AF05AB}"/>
    <dgm:cxn modelId="{BBD5096A-4B09-470D-B3DD-8A5A69B44551}" type="presOf" srcId="{9A8A6CF8-769B-4B12-A208-A4E5AB48C6D4}" destId="{516B49CE-B0CC-4D6C-B051-515C07A4E217}" srcOrd="0" destOrd="0" presId="urn:microsoft.com/office/officeart/2005/8/layout/process5"/>
    <dgm:cxn modelId="{05FBEC4D-9C8A-4536-88B7-BF89069956E6}" type="presOf" srcId="{7BB3A366-10A5-46BA-AC4F-E3FF57F50E71}" destId="{6B93DB62-98C2-4A81-BCE2-40AC1D481D1F}" srcOrd="1" destOrd="0" presId="urn:microsoft.com/office/officeart/2005/8/layout/process5"/>
    <dgm:cxn modelId="{7904FB51-2E44-4A12-A5B7-ACE50EE5385E}" type="presOf" srcId="{ED106793-0EFF-4D67-AA9E-8FC6DC5A06F0}" destId="{6E9C2A46-765F-428C-A227-DA596566E7D2}" srcOrd="1" destOrd="0" presId="urn:microsoft.com/office/officeart/2005/8/layout/process5"/>
    <dgm:cxn modelId="{55A4C081-2719-4587-B96A-7DA5C9DCFCC0}" type="presOf" srcId="{B2C76C92-DB8C-4D4E-AABB-C9B891ACF7A3}" destId="{4F8F6B16-9145-47C8-884D-283605C01794}" srcOrd="0" destOrd="0" presId="urn:microsoft.com/office/officeart/2005/8/layout/process5"/>
    <dgm:cxn modelId="{33BB4889-AE82-417A-8050-A2D031B410C8}" srcId="{ED0ED4F6-6D0F-4E5C-9965-0AC175A8815A}" destId="{EC702363-7D15-4475-8F7E-ADA39FA79B4C}" srcOrd="4" destOrd="0" parTransId="{AAB87C6A-469D-4D83-B034-99A98D4E5B0B}" sibTransId="{ED106793-0EFF-4D67-AA9E-8FC6DC5A06F0}"/>
    <dgm:cxn modelId="{20CCEB8E-C41C-4C38-B773-6A055A6B16C7}" type="presOf" srcId="{5380FB0C-80FE-45E0-8E2F-7211D5F86798}" destId="{5F499BBB-9AB2-4697-A7DF-FDE9F8F6434C}" srcOrd="1" destOrd="0" presId="urn:microsoft.com/office/officeart/2005/8/layout/process5"/>
    <dgm:cxn modelId="{35BED09C-B8E0-4535-B889-211C0EC4DFF5}" type="presOf" srcId="{A8F97065-2231-4C93-A7D5-6D0548248BF7}" destId="{18AD220F-CC0D-4C51-86B7-103F28E70634}" srcOrd="1" destOrd="0" presId="urn:microsoft.com/office/officeart/2005/8/layout/process5"/>
    <dgm:cxn modelId="{3D4E06A3-0941-49CB-812D-A85DAB4F4D72}" type="presOf" srcId="{37FA36D2-8951-4184-A59C-47BC78AF05AB}" destId="{762822C4-34BC-4740-BB2D-C3C26B4A7E08}" srcOrd="0" destOrd="0" presId="urn:microsoft.com/office/officeart/2005/8/layout/process5"/>
    <dgm:cxn modelId="{4C3CF9AC-A7A3-4AF5-98C9-E8932DD77AA1}" type="presOf" srcId="{DD37DE8E-56BD-4B58-BA64-DDFE242917EB}" destId="{3A095EAF-4E5F-43B1-BD54-55BA7F34C19D}" srcOrd="0" destOrd="0" presId="urn:microsoft.com/office/officeart/2005/8/layout/process5"/>
    <dgm:cxn modelId="{4F2E2CB0-06E2-4ED1-926D-304C4C4C343B}" type="presOf" srcId="{9A47A2E2-A275-4B75-BAD7-5B4EBF0C3A79}" destId="{39553CCF-8B5D-4EE1-9D97-B137F0DA0445}" srcOrd="0" destOrd="0" presId="urn:microsoft.com/office/officeart/2005/8/layout/process5"/>
    <dgm:cxn modelId="{501BDFB1-51CE-424B-A7FF-02AFB08D3D53}" srcId="{ED0ED4F6-6D0F-4E5C-9965-0AC175A8815A}" destId="{CEAC5D8B-0176-48DB-AFE9-C2628F346BFB}" srcOrd="6" destOrd="0" parTransId="{7B3A3B26-8C3D-4B34-B30A-2D5C5E0209C8}" sibTransId="{9F67FFB0-7126-48DA-9138-4E84F9558CD9}"/>
    <dgm:cxn modelId="{424D08B5-DBB7-4D26-B7FC-25A01E0606A9}" srcId="{ED0ED4F6-6D0F-4E5C-9965-0AC175A8815A}" destId="{F6C0EB7F-A886-4AB8-A7B1-DCB81DCFACE0}" srcOrd="3" destOrd="0" parTransId="{E51A6DFE-4BCC-4A17-B68E-A7B0A153DA2C}" sibTransId="{4CB0623A-3CC9-4057-90F0-565F3DA0E96F}"/>
    <dgm:cxn modelId="{CF02AFBD-D722-4776-8FF2-97882F97EB97}" srcId="{ED0ED4F6-6D0F-4E5C-9965-0AC175A8815A}" destId="{9A8A6CF8-769B-4B12-A208-A4E5AB48C6D4}" srcOrd="7" destOrd="0" parTransId="{273B8632-7193-46B9-B1F0-30BD750D918C}" sibTransId="{A8F97065-2231-4C93-A7D5-6D0548248BF7}"/>
    <dgm:cxn modelId="{16775FDC-AEF2-4F8B-9B47-D82BE5F36657}" type="presOf" srcId="{5380FB0C-80FE-45E0-8E2F-7211D5F86798}" destId="{F4CEA7FB-0ABA-45E5-9D9A-ED76335FA85F}" srcOrd="0" destOrd="0" presId="urn:microsoft.com/office/officeart/2005/8/layout/process5"/>
    <dgm:cxn modelId="{C3DCF6E7-0535-431C-8601-06760BDF220B}" type="presOf" srcId="{9F67FFB0-7126-48DA-9138-4E84F9558CD9}" destId="{85C639F5-2CA9-4266-9AE8-AA390D3479FA}" srcOrd="0" destOrd="0" presId="urn:microsoft.com/office/officeart/2005/8/layout/process5"/>
    <dgm:cxn modelId="{5F1167EC-9FA0-4A07-8491-843335A20A9D}" type="presOf" srcId="{EC702363-7D15-4475-8F7E-ADA39FA79B4C}" destId="{952A6B48-FE66-428D-8AB8-63AFC5E2C3D8}" srcOrd="0" destOrd="0" presId="urn:microsoft.com/office/officeart/2005/8/layout/process5"/>
    <dgm:cxn modelId="{BE6A2AEF-C100-4C78-8121-4996CB47BBB9}" type="presOf" srcId="{76BEF3E9-4D6E-41B0-9729-9AC3A997F70E}" destId="{D664452F-75E2-42AA-B5A4-775462FD03BB}" srcOrd="0" destOrd="0" presId="urn:microsoft.com/office/officeart/2005/8/layout/process5"/>
    <dgm:cxn modelId="{86E3CBEF-8733-41F5-BFB0-18D294309E98}" type="presOf" srcId="{CEAC5D8B-0176-48DB-AFE9-C2628F346BFB}" destId="{B3698CB6-DC08-4418-AB4F-201754ED1881}" srcOrd="0" destOrd="0" presId="urn:microsoft.com/office/officeart/2005/8/layout/process5"/>
    <dgm:cxn modelId="{CCAD75F0-84F2-457D-89DD-2EE68DEA2D24}" type="presOf" srcId="{ED106793-0EFF-4D67-AA9E-8FC6DC5A06F0}" destId="{5492B165-778E-48DA-A0B5-1854A56AA9DC}" srcOrd="0" destOrd="0" presId="urn:microsoft.com/office/officeart/2005/8/layout/process5"/>
    <dgm:cxn modelId="{596A93F0-8E04-49A6-ADD9-862F942A1F92}" type="presOf" srcId="{D76D0A01-5AA4-4E10-AF4E-CD607B24B9DC}" destId="{9DAD65EB-1D49-4F69-A360-F29AA1E52325}" srcOrd="0" destOrd="0" presId="urn:microsoft.com/office/officeart/2005/8/layout/process5"/>
    <dgm:cxn modelId="{63FDF294-FBC1-4965-95B0-347EF7D7F451}" type="presParOf" srcId="{A236F385-B1EF-4544-9B38-3642D453173A}" destId="{3A095EAF-4E5F-43B1-BD54-55BA7F34C19D}" srcOrd="0" destOrd="0" presId="urn:microsoft.com/office/officeart/2005/8/layout/process5"/>
    <dgm:cxn modelId="{3132690E-5CDA-4E3E-95A7-17200C7856FB}" type="presParOf" srcId="{A236F385-B1EF-4544-9B38-3642D453173A}" destId="{2E4168FB-2DE0-4E3B-A0B0-9EFC1C7CED2C}" srcOrd="1" destOrd="0" presId="urn:microsoft.com/office/officeart/2005/8/layout/process5"/>
    <dgm:cxn modelId="{E0D9AB76-98AE-4265-8146-955AB0419D4E}" type="presParOf" srcId="{2E4168FB-2DE0-4E3B-A0B0-9EFC1C7CED2C}" destId="{6B93DB62-98C2-4A81-BCE2-40AC1D481D1F}" srcOrd="0" destOrd="0" presId="urn:microsoft.com/office/officeart/2005/8/layout/process5"/>
    <dgm:cxn modelId="{FDE01241-1331-4AB3-A02B-A38C95064D77}" type="presParOf" srcId="{A236F385-B1EF-4544-9B38-3642D453173A}" destId="{39553CCF-8B5D-4EE1-9D97-B137F0DA0445}" srcOrd="2" destOrd="0" presId="urn:microsoft.com/office/officeart/2005/8/layout/process5"/>
    <dgm:cxn modelId="{4932FF99-3953-49D1-9378-AEE9AD3F2A92}" type="presParOf" srcId="{A236F385-B1EF-4544-9B38-3642D453173A}" destId="{F4CEA7FB-0ABA-45E5-9D9A-ED76335FA85F}" srcOrd="3" destOrd="0" presId="urn:microsoft.com/office/officeart/2005/8/layout/process5"/>
    <dgm:cxn modelId="{70CDFE29-5837-4D98-B323-3640AC5488FB}" type="presParOf" srcId="{F4CEA7FB-0ABA-45E5-9D9A-ED76335FA85F}" destId="{5F499BBB-9AB2-4697-A7DF-FDE9F8F6434C}" srcOrd="0" destOrd="0" presId="urn:microsoft.com/office/officeart/2005/8/layout/process5"/>
    <dgm:cxn modelId="{CAF83BBF-36EA-4EFC-BC01-AABCA759870E}" type="presParOf" srcId="{A236F385-B1EF-4544-9B38-3642D453173A}" destId="{CEC71B60-99A7-4993-BB4E-241A0BFAFCB1}" srcOrd="4" destOrd="0" presId="urn:microsoft.com/office/officeart/2005/8/layout/process5"/>
    <dgm:cxn modelId="{9DBA4BBF-CB81-4B9A-AC51-765BF26B70DE}" type="presParOf" srcId="{A236F385-B1EF-4544-9B38-3642D453173A}" destId="{9DAD65EB-1D49-4F69-A360-F29AA1E52325}" srcOrd="5" destOrd="0" presId="urn:microsoft.com/office/officeart/2005/8/layout/process5"/>
    <dgm:cxn modelId="{90EB7DBB-4137-4EAB-A7E2-277D0CC0BA8D}" type="presParOf" srcId="{9DAD65EB-1D49-4F69-A360-F29AA1E52325}" destId="{260296BA-EB2D-492A-8EA2-CB792B1FF69C}" srcOrd="0" destOrd="0" presId="urn:microsoft.com/office/officeart/2005/8/layout/process5"/>
    <dgm:cxn modelId="{6EB5DAB1-1C2F-41A9-93A5-0E72D91260D2}" type="presParOf" srcId="{A236F385-B1EF-4544-9B38-3642D453173A}" destId="{FDEA0C0D-53D9-4137-A88B-4507E99C3378}" srcOrd="6" destOrd="0" presId="urn:microsoft.com/office/officeart/2005/8/layout/process5"/>
    <dgm:cxn modelId="{5A40F7ED-C672-408E-BC32-77A9F030601B}" type="presParOf" srcId="{A236F385-B1EF-4544-9B38-3642D453173A}" destId="{C30EA0A7-C721-47FE-A959-AF94C82B21F4}" srcOrd="7" destOrd="0" presId="urn:microsoft.com/office/officeart/2005/8/layout/process5"/>
    <dgm:cxn modelId="{7C982EA9-2676-4B31-9350-95E04C9C11FB}" type="presParOf" srcId="{C30EA0A7-C721-47FE-A959-AF94C82B21F4}" destId="{C35B005B-855F-4055-9D99-06D07A986378}" srcOrd="0" destOrd="0" presId="urn:microsoft.com/office/officeart/2005/8/layout/process5"/>
    <dgm:cxn modelId="{66D8D203-0286-4FF6-BDD7-08E562BEEC2C}" type="presParOf" srcId="{A236F385-B1EF-4544-9B38-3642D453173A}" destId="{952A6B48-FE66-428D-8AB8-63AFC5E2C3D8}" srcOrd="8" destOrd="0" presId="urn:microsoft.com/office/officeart/2005/8/layout/process5"/>
    <dgm:cxn modelId="{83EDCFC0-ACA1-47CD-AF8D-4AEBFE9E1A55}" type="presParOf" srcId="{A236F385-B1EF-4544-9B38-3642D453173A}" destId="{5492B165-778E-48DA-A0B5-1854A56AA9DC}" srcOrd="9" destOrd="0" presId="urn:microsoft.com/office/officeart/2005/8/layout/process5"/>
    <dgm:cxn modelId="{5D0F7B5A-C194-443C-9445-FF99A4EF75CE}" type="presParOf" srcId="{5492B165-778E-48DA-A0B5-1854A56AA9DC}" destId="{6E9C2A46-765F-428C-A227-DA596566E7D2}" srcOrd="0" destOrd="0" presId="urn:microsoft.com/office/officeart/2005/8/layout/process5"/>
    <dgm:cxn modelId="{69696135-BE57-457A-A9AE-604316AB0CB2}" type="presParOf" srcId="{A236F385-B1EF-4544-9B38-3642D453173A}" destId="{D664452F-75E2-42AA-B5A4-775462FD03BB}" srcOrd="10" destOrd="0" presId="urn:microsoft.com/office/officeart/2005/8/layout/process5"/>
    <dgm:cxn modelId="{11E18F15-22F5-40B7-A9B7-64DAA48DB046}" type="presParOf" srcId="{A236F385-B1EF-4544-9B38-3642D453173A}" destId="{762822C4-34BC-4740-BB2D-C3C26B4A7E08}" srcOrd="11" destOrd="0" presId="urn:microsoft.com/office/officeart/2005/8/layout/process5"/>
    <dgm:cxn modelId="{FE168772-4A1B-443D-A131-95900BDE3ECE}" type="presParOf" srcId="{762822C4-34BC-4740-BB2D-C3C26B4A7E08}" destId="{696201F9-5466-4D12-AC98-584DE4BEE460}" srcOrd="0" destOrd="0" presId="urn:microsoft.com/office/officeart/2005/8/layout/process5"/>
    <dgm:cxn modelId="{1DED7475-741E-417D-8644-8A0DF045906A}" type="presParOf" srcId="{A236F385-B1EF-4544-9B38-3642D453173A}" destId="{B3698CB6-DC08-4418-AB4F-201754ED1881}" srcOrd="12" destOrd="0" presId="urn:microsoft.com/office/officeart/2005/8/layout/process5"/>
    <dgm:cxn modelId="{939C49CF-E4C7-446F-BAEC-2C738B0945DC}" type="presParOf" srcId="{A236F385-B1EF-4544-9B38-3642D453173A}" destId="{85C639F5-2CA9-4266-9AE8-AA390D3479FA}" srcOrd="13" destOrd="0" presId="urn:microsoft.com/office/officeart/2005/8/layout/process5"/>
    <dgm:cxn modelId="{03C09AA9-DA98-4CFD-90FE-97E0E8961FA7}" type="presParOf" srcId="{85C639F5-2CA9-4266-9AE8-AA390D3479FA}" destId="{1E3D66D3-25D2-4CE8-A514-EA8C92580CEB}" srcOrd="0" destOrd="0" presId="urn:microsoft.com/office/officeart/2005/8/layout/process5"/>
    <dgm:cxn modelId="{2E94B444-01BD-4982-BB20-DDACC45DCEE6}" type="presParOf" srcId="{A236F385-B1EF-4544-9B38-3642D453173A}" destId="{516B49CE-B0CC-4D6C-B051-515C07A4E217}" srcOrd="14" destOrd="0" presId="urn:microsoft.com/office/officeart/2005/8/layout/process5"/>
    <dgm:cxn modelId="{EF6DCEDE-EEFA-4AAC-B344-426F63373CF6}" type="presParOf" srcId="{A236F385-B1EF-4544-9B38-3642D453173A}" destId="{5947475B-75AA-495E-9A6A-2271282933DE}" srcOrd="15" destOrd="0" presId="urn:microsoft.com/office/officeart/2005/8/layout/process5"/>
    <dgm:cxn modelId="{02767AF9-D9CA-43A4-A357-B89DBD948CC7}" type="presParOf" srcId="{5947475B-75AA-495E-9A6A-2271282933DE}" destId="{18AD220F-CC0D-4C51-86B7-103F28E70634}" srcOrd="0" destOrd="0" presId="urn:microsoft.com/office/officeart/2005/8/layout/process5"/>
    <dgm:cxn modelId="{6F544A57-DCF7-4DC3-9839-57D5EE001FD7}" type="presParOf" srcId="{A236F385-B1EF-4544-9B38-3642D453173A}" destId="{4F8F6B16-9145-47C8-884D-283605C0179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7E62A8-E35F-4067-BDCE-BC0D23AD46DC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5DC4B371-0E9B-4EF1-88F8-9B6441C42222}">
      <dgm:prSet/>
      <dgm:spPr/>
      <dgm:t>
        <a:bodyPr/>
        <a:lstStyle/>
        <a:p>
          <a:r>
            <a:rPr lang="de-DE" b="1" i="0"/>
            <a:t>Pistole:</a:t>
          </a:r>
          <a:endParaRPr lang="de-DE"/>
        </a:p>
      </dgm:t>
    </dgm:pt>
    <dgm:pt modelId="{6AD627A6-EACC-4C87-867F-95204FD39B51}" type="parTrans" cxnId="{F8948B29-3E80-439F-B422-A490E9F69C7C}">
      <dgm:prSet/>
      <dgm:spPr/>
      <dgm:t>
        <a:bodyPr/>
        <a:lstStyle/>
        <a:p>
          <a:endParaRPr lang="de-DE"/>
        </a:p>
      </dgm:t>
    </dgm:pt>
    <dgm:pt modelId="{1B246093-4590-470E-872E-5351AA4106FB}" type="sibTrans" cxnId="{F8948B29-3E80-439F-B422-A490E9F69C7C}">
      <dgm:prSet/>
      <dgm:spPr/>
      <dgm:t>
        <a:bodyPr/>
        <a:lstStyle/>
        <a:p>
          <a:endParaRPr lang="de-DE"/>
        </a:p>
      </dgm:t>
    </dgm:pt>
    <dgm:pt modelId="{0F8CAAD7-38B6-4935-B8C3-6D8A7981D8D6}">
      <dgm:prSet/>
      <dgm:spPr/>
      <dgm:t>
        <a:bodyPr/>
        <a:lstStyle/>
        <a:p>
          <a:r>
            <a:rPr lang="de-DE" b="0" i="0"/>
            <a:t>Geringer Schaden, geringe Reichweite, geringe Feuerrate</a:t>
          </a:r>
          <a:endParaRPr lang="de-DE"/>
        </a:p>
      </dgm:t>
    </dgm:pt>
    <dgm:pt modelId="{75306E8C-B0ED-4A32-86B7-9A5A9FC78890}" type="parTrans" cxnId="{FDC2C931-2A00-4344-AF46-EDABEF0C0E29}">
      <dgm:prSet/>
      <dgm:spPr/>
      <dgm:t>
        <a:bodyPr/>
        <a:lstStyle/>
        <a:p>
          <a:endParaRPr lang="de-DE"/>
        </a:p>
      </dgm:t>
    </dgm:pt>
    <dgm:pt modelId="{FE65B9DF-C36C-4E0B-8290-8F4F47E8D7B5}" type="sibTrans" cxnId="{FDC2C931-2A00-4344-AF46-EDABEF0C0E29}">
      <dgm:prSet/>
      <dgm:spPr/>
      <dgm:t>
        <a:bodyPr/>
        <a:lstStyle/>
        <a:p>
          <a:endParaRPr lang="de-DE"/>
        </a:p>
      </dgm:t>
    </dgm:pt>
    <dgm:pt modelId="{14515F32-9467-4AE8-9DA4-DE803C8FB92C}">
      <dgm:prSet/>
      <dgm:spPr/>
      <dgm:t>
        <a:bodyPr/>
        <a:lstStyle/>
        <a:p>
          <a:r>
            <a:rPr lang="de-DE" b="0" i="0"/>
            <a:t>Hat jede Klasse als Zweitwaffe</a:t>
          </a:r>
          <a:endParaRPr lang="de-DE"/>
        </a:p>
      </dgm:t>
    </dgm:pt>
    <dgm:pt modelId="{E6CC4C88-94FA-4B55-94DB-0E6F8C475268}" type="parTrans" cxnId="{AA6A5FCE-00E2-4CE2-8963-DA4FE83650B4}">
      <dgm:prSet/>
      <dgm:spPr/>
      <dgm:t>
        <a:bodyPr/>
        <a:lstStyle/>
        <a:p>
          <a:endParaRPr lang="de-DE"/>
        </a:p>
      </dgm:t>
    </dgm:pt>
    <dgm:pt modelId="{F491EC3A-4DF9-43F0-B75A-697EFDBB623B}" type="sibTrans" cxnId="{AA6A5FCE-00E2-4CE2-8963-DA4FE83650B4}">
      <dgm:prSet/>
      <dgm:spPr/>
      <dgm:t>
        <a:bodyPr/>
        <a:lstStyle/>
        <a:p>
          <a:endParaRPr lang="de-DE"/>
        </a:p>
      </dgm:t>
    </dgm:pt>
    <dgm:pt modelId="{46123378-C0E2-4641-88B7-3406679781AD}" type="pres">
      <dgm:prSet presAssocID="{457E62A8-E35F-4067-BDCE-BC0D23AD46DC}" presName="Name0" presStyleCnt="0">
        <dgm:presLayoutVars>
          <dgm:chMax/>
          <dgm:chPref/>
          <dgm:dir/>
        </dgm:presLayoutVars>
      </dgm:prSet>
      <dgm:spPr/>
    </dgm:pt>
    <dgm:pt modelId="{D74C9CAB-58D1-456E-A5FC-9B292E47740E}" type="pres">
      <dgm:prSet presAssocID="{5DC4B371-0E9B-4EF1-88F8-9B6441C42222}" presName="composite" presStyleCnt="0">
        <dgm:presLayoutVars>
          <dgm:chMax/>
          <dgm:chPref/>
        </dgm:presLayoutVars>
      </dgm:prSet>
      <dgm:spPr/>
    </dgm:pt>
    <dgm:pt modelId="{24DB2667-408A-4C53-8156-8935952080C2}" type="pres">
      <dgm:prSet presAssocID="{5DC4B371-0E9B-4EF1-88F8-9B6441C42222}" presName="Image" presStyleLbl="b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</dgm:spPr>
    </dgm:pt>
    <dgm:pt modelId="{7758E785-0CF1-492D-A4F2-77F3840D940E}" type="pres">
      <dgm:prSet presAssocID="{5DC4B371-0E9B-4EF1-88F8-9B6441C42222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DC45B39C-85CA-48BA-8AFD-DB9EF049EE37}" type="pres">
      <dgm:prSet presAssocID="{5DC4B371-0E9B-4EF1-88F8-9B6441C42222}" presName="tlFrame" presStyleLbl="node1" presStyleIdx="0" presStyleCnt="4"/>
      <dgm:spPr/>
    </dgm:pt>
    <dgm:pt modelId="{1B896D01-2EBF-4EB5-B3BD-51BB7CA12238}" type="pres">
      <dgm:prSet presAssocID="{5DC4B371-0E9B-4EF1-88F8-9B6441C42222}" presName="trFrame" presStyleLbl="node1" presStyleIdx="1" presStyleCnt="4"/>
      <dgm:spPr/>
    </dgm:pt>
    <dgm:pt modelId="{BB2F19C7-DED5-4C46-9781-222C62DC7E89}" type="pres">
      <dgm:prSet presAssocID="{5DC4B371-0E9B-4EF1-88F8-9B6441C42222}" presName="blFrame" presStyleLbl="node1" presStyleIdx="2" presStyleCnt="4"/>
      <dgm:spPr/>
    </dgm:pt>
    <dgm:pt modelId="{B00D40DC-2F6A-44D9-AD1C-B8588ABBF863}" type="pres">
      <dgm:prSet presAssocID="{5DC4B371-0E9B-4EF1-88F8-9B6441C42222}" presName="brFrame" presStyleLbl="node1" presStyleIdx="3" presStyleCnt="4"/>
      <dgm:spPr/>
    </dgm:pt>
  </dgm:ptLst>
  <dgm:cxnLst>
    <dgm:cxn modelId="{3C6A8009-1BEF-49D5-826F-9A32124BCA57}" type="presOf" srcId="{5DC4B371-0E9B-4EF1-88F8-9B6441C42222}" destId="{7758E785-0CF1-492D-A4F2-77F3840D940E}" srcOrd="0" destOrd="0" presId="urn:microsoft.com/office/officeart/2009/3/layout/FramedTextPicture"/>
    <dgm:cxn modelId="{67219F17-39D2-4DA1-8930-290678E263A7}" type="presOf" srcId="{0F8CAAD7-38B6-4935-B8C3-6D8A7981D8D6}" destId="{7758E785-0CF1-492D-A4F2-77F3840D940E}" srcOrd="0" destOrd="1" presId="urn:microsoft.com/office/officeart/2009/3/layout/FramedTextPicture"/>
    <dgm:cxn modelId="{F8948B29-3E80-439F-B422-A490E9F69C7C}" srcId="{457E62A8-E35F-4067-BDCE-BC0D23AD46DC}" destId="{5DC4B371-0E9B-4EF1-88F8-9B6441C42222}" srcOrd="0" destOrd="0" parTransId="{6AD627A6-EACC-4C87-867F-95204FD39B51}" sibTransId="{1B246093-4590-470E-872E-5351AA4106FB}"/>
    <dgm:cxn modelId="{FDC2C931-2A00-4344-AF46-EDABEF0C0E29}" srcId="{5DC4B371-0E9B-4EF1-88F8-9B6441C42222}" destId="{0F8CAAD7-38B6-4935-B8C3-6D8A7981D8D6}" srcOrd="0" destOrd="0" parTransId="{75306E8C-B0ED-4A32-86B7-9A5A9FC78890}" sibTransId="{FE65B9DF-C36C-4E0B-8290-8F4F47E8D7B5}"/>
    <dgm:cxn modelId="{9FCDEA7A-5C24-42AB-A02D-D43E6A435C1A}" type="presOf" srcId="{14515F32-9467-4AE8-9DA4-DE803C8FB92C}" destId="{7758E785-0CF1-492D-A4F2-77F3840D940E}" srcOrd="0" destOrd="2" presId="urn:microsoft.com/office/officeart/2009/3/layout/FramedTextPicture"/>
    <dgm:cxn modelId="{0F6B95A6-A07D-4DE6-84A8-15128A02A149}" type="presOf" srcId="{457E62A8-E35F-4067-BDCE-BC0D23AD46DC}" destId="{46123378-C0E2-4641-88B7-3406679781AD}" srcOrd="0" destOrd="0" presId="urn:microsoft.com/office/officeart/2009/3/layout/FramedTextPicture"/>
    <dgm:cxn modelId="{AA6A5FCE-00E2-4CE2-8963-DA4FE83650B4}" srcId="{5DC4B371-0E9B-4EF1-88F8-9B6441C42222}" destId="{14515F32-9467-4AE8-9DA4-DE803C8FB92C}" srcOrd="1" destOrd="0" parTransId="{E6CC4C88-94FA-4B55-94DB-0E6F8C475268}" sibTransId="{F491EC3A-4DF9-43F0-B75A-697EFDBB623B}"/>
    <dgm:cxn modelId="{9DDBAEC0-B1D1-4A0C-A81F-0C9DD997DA88}" type="presParOf" srcId="{46123378-C0E2-4641-88B7-3406679781AD}" destId="{D74C9CAB-58D1-456E-A5FC-9B292E47740E}" srcOrd="0" destOrd="0" presId="urn:microsoft.com/office/officeart/2009/3/layout/FramedTextPicture"/>
    <dgm:cxn modelId="{E5DCDBD4-6304-45D0-BC4B-5C97C7605150}" type="presParOf" srcId="{D74C9CAB-58D1-456E-A5FC-9B292E47740E}" destId="{24DB2667-408A-4C53-8156-8935952080C2}" srcOrd="0" destOrd="0" presId="urn:microsoft.com/office/officeart/2009/3/layout/FramedTextPicture"/>
    <dgm:cxn modelId="{AEE7C7CD-1B69-4730-9DE7-E3B2E9985619}" type="presParOf" srcId="{D74C9CAB-58D1-456E-A5FC-9B292E47740E}" destId="{7758E785-0CF1-492D-A4F2-77F3840D940E}" srcOrd="1" destOrd="0" presId="urn:microsoft.com/office/officeart/2009/3/layout/FramedTextPicture"/>
    <dgm:cxn modelId="{05CD8048-728A-412A-886E-EB7B70950D85}" type="presParOf" srcId="{D74C9CAB-58D1-456E-A5FC-9B292E47740E}" destId="{DC45B39C-85CA-48BA-8AFD-DB9EF049EE37}" srcOrd="2" destOrd="0" presId="urn:microsoft.com/office/officeart/2009/3/layout/FramedTextPicture"/>
    <dgm:cxn modelId="{99C83727-FB44-4D3F-B959-06D30B7277BD}" type="presParOf" srcId="{D74C9CAB-58D1-456E-A5FC-9B292E47740E}" destId="{1B896D01-2EBF-4EB5-B3BD-51BB7CA12238}" srcOrd="3" destOrd="0" presId="urn:microsoft.com/office/officeart/2009/3/layout/FramedTextPicture"/>
    <dgm:cxn modelId="{541A66E4-8F5E-490B-8DB1-91E91F728FC6}" type="presParOf" srcId="{D74C9CAB-58D1-456E-A5FC-9B292E47740E}" destId="{BB2F19C7-DED5-4C46-9781-222C62DC7E89}" srcOrd="4" destOrd="0" presId="urn:microsoft.com/office/officeart/2009/3/layout/FramedTextPicture"/>
    <dgm:cxn modelId="{7A9B79E2-153E-491D-828A-10F33F5BFFBA}" type="presParOf" srcId="{D74C9CAB-58D1-456E-A5FC-9B292E47740E}" destId="{B00D40DC-2F6A-44D9-AD1C-B8588ABBF863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467EB96-F4F3-43D6-892E-54BC20E46B50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0F47B59-52E7-4507-AA84-8664EF585750}">
      <dgm:prSet/>
      <dgm:spPr/>
      <dgm:t>
        <a:bodyPr/>
        <a:lstStyle/>
        <a:p>
          <a:r>
            <a:rPr lang="de-DE" b="1"/>
            <a:t>Maschinenpistole:</a:t>
          </a:r>
          <a:endParaRPr lang="de-DE"/>
        </a:p>
      </dgm:t>
    </dgm:pt>
    <dgm:pt modelId="{3B03687F-D908-4EA7-B37F-D0C4685989D3}" type="parTrans" cxnId="{637A0B52-8AB2-42B7-84BA-8B7324364585}">
      <dgm:prSet/>
      <dgm:spPr/>
      <dgm:t>
        <a:bodyPr/>
        <a:lstStyle/>
        <a:p>
          <a:endParaRPr lang="de-DE"/>
        </a:p>
      </dgm:t>
    </dgm:pt>
    <dgm:pt modelId="{3468DF24-F864-47F2-9AD0-63EF7B794073}" type="sibTrans" cxnId="{637A0B52-8AB2-42B7-84BA-8B7324364585}">
      <dgm:prSet/>
      <dgm:spPr/>
      <dgm:t>
        <a:bodyPr/>
        <a:lstStyle/>
        <a:p>
          <a:endParaRPr lang="de-DE"/>
        </a:p>
      </dgm:t>
    </dgm:pt>
    <dgm:pt modelId="{298C868F-4864-43FE-B967-E0B50A9B66C3}">
      <dgm:prSet/>
      <dgm:spPr/>
      <dgm:t>
        <a:bodyPr/>
        <a:lstStyle/>
        <a:p>
          <a:r>
            <a:rPr lang="de-DE"/>
            <a:t>Geringer Schaden pro Schuss und geringe Reichweite, dafür hohe Feuerrate</a:t>
          </a:r>
        </a:p>
      </dgm:t>
    </dgm:pt>
    <dgm:pt modelId="{06E567E4-5C23-4DF3-B36C-71A7BDB8F1FB}" type="parTrans" cxnId="{2F45D7C2-E4C3-46C4-A408-5BDD9B0B9D43}">
      <dgm:prSet/>
      <dgm:spPr/>
      <dgm:t>
        <a:bodyPr/>
        <a:lstStyle/>
        <a:p>
          <a:endParaRPr lang="de-DE"/>
        </a:p>
      </dgm:t>
    </dgm:pt>
    <dgm:pt modelId="{C2E3D6D1-46F9-49BD-A7BB-95A3D4E19CB3}" type="sibTrans" cxnId="{2F45D7C2-E4C3-46C4-A408-5BDD9B0B9D43}">
      <dgm:prSet/>
      <dgm:spPr/>
      <dgm:t>
        <a:bodyPr/>
        <a:lstStyle/>
        <a:p>
          <a:endParaRPr lang="de-DE"/>
        </a:p>
      </dgm:t>
    </dgm:pt>
    <dgm:pt modelId="{08803863-609A-4753-A32F-AB8FDF33A801}">
      <dgm:prSet/>
      <dgm:spPr/>
      <dgm:t>
        <a:bodyPr/>
        <a:lstStyle/>
        <a:p>
          <a:r>
            <a:rPr lang="de-DE"/>
            <a:t>Hauptwaffe der Klassen Doc und IQ</a:t>
          </a:r>
        </a:p>
      </dgm:t>
    </dgm:pt>
    <dgm:pt modelId="{5B43CD4F-A48D-4329-A554-F0138B31A0B5}" type="parTrans" cxnId="{F6541783-9FCE-4436-93AB-D3FCB7E737C4}">
      <dgm:prSet/>
      <dgm:spPr/>
      <dgm:t>
        <a:bodyPr/>
        <a:lstStyle/>
        <a:p>
          <a:endParaRPr lang="de-DE"/>
        </a:p>
      </dgm:t>
    </dgm:pt>
    <dgm:pt modelId="{C75396D0-A47C-4E4B-A87A-B21E4C48E002}" type="sibTrans" cxnId="{F6541783-9FCE-4436-93AB-D3FCB7E737C4}">
      <dgm:prSet/>
      <dgm:spPr/>
      <dgm:t>
        <a:bodyPr/>
        <a:lstStyle/>
        <a:p>
          <a:endParaRPr lang="de-DE"/>
        </a:p>
      </dgm:t>
    </dgm:pt>
    <dgm:pt modelId="{89ACED2D-4C72-451A-A69D-B75CF8A227AE}" type="pres">
      <dgm:prSet presAssocID="{D467EB96-F4F3-43D6-892E-54BC20E46B50}" presName="Name0" presStyleCnt="0">
        <dgm:presLayoutVars>
          <dgm:chMax/>
          <dgm:chPref/>
          <dgm:dir/>
        </dgm:presLayoutVars>
      </dgm:prSet>
      <dgm:spPr/>
    </dgm:pt>
    <dgm:pt modelId="{A916B60C-2DBE-4426-98CB-290899574384}" type="pres">
      <dgm:prSet presAssocID="{B0F47B59-52E7-4507-AA84-8664EF585750}" presName="composite" presStyleCnt="0">
        <dgm:presLayoutVars>
          <dgm:chMax/>
          <dgm:chPref/>
        </dgm:presLayoutVars>
      </dgm:prSet>
      <dgm:spPr/>
    </dgm:pt>
    <dgm:pt modelId="{C414D510-D4F5-43C2-A20D-2A5F9914B786}" type="pres">
      <dgm:prSet presAssocID="{B0F47B59-52E7-4507-AA84-8664EF585750}" presName="Image" presStyleLbl="b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E321ED1B-7369-4DB5-863B-66971E5B55C4}" type="pres">
      <dgm:prSet presAssocID="{B0F47B59-52E7-4507-AA84-8664EF585750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BBB0B4E0-4D3E-44A2-BE66-B597E740D85C}" type="pres">
      <dgm:prSet presAssocID="{B0F47B59-52E7-4507-AA84-8664EF585750}" presName="tlFrame" presStyleLbl="node1" presStyleIdx="0" presStyleCnt="4"/>
      <dgm:spPr/>
    </dgm:pt>
    <dgm:pt modelId="{43876135-AB7B-416C-8DE6-5B97C973DEAD}" type="pres">
      <dgm:prSet presAssocID="{B0F47B59-52E7-4507-AA84-8664EF585750}" presName="trFrame" presStyleLbl="node1" presStyleIdx="1" presStyleCnt="4"/>
      <dgm:spPr/>
    </dgm:pt>
    <dgm:pt modelId="{6ABB44A2-E3B5-4DEF-8C14-5F15397C2A59}" type="pres">
      <dgm:prSet presAssocID="{B0F47B59-52E7-4507-AA84-8664EF585750}" presName="blFrame" presStyleLbl="node1" presStyleIdx="2" presStyleCnt="4"/>
      <dgm:spPr/>
    </dgm:pt>
    <dgm:pt modelId="{58D0244C-C55D-4440-B49C-D928E4D71687}" type="pres">
      <dgm:prSet presAssocID="{B0F47B59-52E7-4507-AA84-8664EF585750}" presName="brFrame" presStyleLbl="node1" presStyleIdx="3" presStyleCnt="4"/>
      <dgm:spPr/>
    </dgm:pt>
  </dgm:ptLst>
  <dgm:cxnLst>
    <dgm:cxn modelId="{25776739-5DFF-4EEC-9548-3A7239F78CE6}" type="presOf" srcId="{298C868F-4864-43FE-B967-E0B50A9B66C3}" destId="{E321ED1B-7369-4DB5-863B-66971E5B55C4}" srcOrd="0" destOrd="1" presId="urn:microsoft.com/office/officeart/2009/3/layout/FramedTextPicture"/>
    <dgm:cxn modelId="{5D10D542-070A-454F-96D7-CB5173EE4943}" type="presOf" srcId="{D467EB96-F4F3-43D6-892E-54BC20E46B50}" destId="{89ACED2D-4C72-451A-A69D-B75CF8A227AE}" srcOrd="0" destOrd="0" presId="urn:microsoft.com/office/officeart/2009/3/layout/FramedTextPicture"/>
    <dgm:cxn modelId="{637A0B52-8AB2-42B7-84BA-8B7324364585}" srcId="{D467EB96-F4F3-43D6-892E-54BC20E46B50}" destId="{B0F47B59-52E7-4507-AA84-8664EF585750}" srcOrd="0" destOrd="0" parTransId="{3B03687F-D908-4EA7-B37F-D0C4685989D3}" sibTransId="{3468DF24-F864-47F2-9AD0-63EF7B794073}"/>
    <dgm:cxn modelId="{53D62253-A561-426F-9055-6CCE16D0EEA9}" type="presOf" srcId="{08803863-609A-4753-A32F-AB8FDF33A801}" destId="{E321ED1B-7369-4DB5-863B-66971E5B55C4}" srcOrd="0" destOrd="2" presId="urn:microsoft.com/office/officeart/2009/3/layout/FramedTextPicture"/>
    <dgm:cxn modelId="{F6541783-9FCE-4436-93AB-D3FCB7E737C4}" srcId="{B0F47B59-52E7-4507-AA84-8664EF585750}" destId="{08803863-609A-4753-A32F-AB8FDF33A801}" srcOrd="1" destOrd="0" parTransId="{5B43CD4F-A48D-4329-A554-F0138B31A0B5}" sibTransId="{C75396D0-A47C-4E4B-A87A-B21E4C48E002}"/>
    <dgm:cxn modelId="{2F45D7C2-E4C3-46C4-A408-5BDD9B0B9D43}" srcId="{B0F47B59-52E7-4507-AA84-8664EF585750}" destId="{298C868F-4864-43FE-B967-E0B50A9B66C3}" srcOrd="0" destOrd="0" parTransId="{06E567E4-5C23-4DF3-B36C-71A7BDB8F1FB}" sibTransId="{C2E3D6D1-46F9-49BD-A7BB-95A3D4E19CB3}"/>
    <dgm:cxn modelId="{6FDB30E7-87F5-4B87-9B03-D53EAA334D99}" type="presOf" srcId="{B0F47B59-52E7-4507-AA84-8664EF585750}" destId="{E321ED1B-7369-4DB5-863B-66971E5B55C4}" srcOrd="0" destOrd="0" presId="urn:microsoft.com/office/officeart/2009/3/layout/FramedTextPicture"/>
    <dgm:cxn modelId="{E4003F03-345D-49CF-96E8-8C2B93308CCE}" type="presParOf" srcId="{89ACED2D-4C72-451A-A69D-B75CF8A227AE}" destId="{A916B60C-2DBE-4426-98CB-290899574384}" srcOrd="0" destOrd="0" presId="urn:microsoft.com/office/officeart/2009/3/layout/FramedTextPicture"/>
    <dgm:cxn modelId="{033EEDD1-7447-49D1-9EAB-3B0E2878EA5F}" type="presParOf" srcId="{A916B60C-2DBE-4426-98CB-290899574384}" destId="{C414D510-D4F5-43C2-A20D-2A5F9914B786}" srcOrd="0" destOrd="0" presId="urn:microsoft.com/office/officeart/2009/3/layout/FramedTextPicture"/>
    <dgm:cxn modelId="{75BF0019-C8F6-4E90-AE1B-AC1D8AB582B8}" type="presParOf" srcId="{A916B60C-2DBE-4426-98CB-290899574384}" destId="{E321ED1B-7369-4DB5-863B-66971E5B55C4}" srcOrd="1" destOrd="0" presId="urn:microsoft.com/office/officeart/2009/3/layout/FramedTextPicture"/>
    <dgm:cxn modelId="{5631058C-95FF-47BA-ACFB-F72BFF509D6D}" type="presParOf" srcId="{A916B60C-2DBE-4426-98CB-290899574384}" destId="{BBB0B4E0-4D3E-44A2-BE66-B597E740D85C}" srcOrd="2" destOrd="0" presId="urn:microsoft.com/office/officeart/2009/3/layout/FramedTextPicture"/>
    <dgm:cxn modelId="{5F41E5D1-454D-45A7-8FF3-2CF9B5CDFB60}" type="presParOf" srcId="{A916B60C-2DBE-4426-98CB-290899574384}" destId="{43876135-AB7B-416C-8DE6-5B97C973DEAD}" srcOrd="3" destOrd="0" presId="urn:microsoft.com/office/officeart/2009/3/layout/FramedTextPicture"/>
    <dgm:cxn modelId="{D2F500C6-2365-40DA-AB59-43053A97FEFC}" type="presParOf" srcId="{A916B60C-2DBE-4426-98CB-290899574384}" destId="{6ABB44A2-E3B5-4DEF-8C14-5F15397C2A59}" srcOrd="4" destOrd="0" presId="urn:microsoft.com/office/officeart/2009/3/layout/FramedTextPicture"/>
    <dgm:cxn modelId="{47337F9E-2A0C-48CD-BC22-7B75E55861D4}" type="presParOf" srcId="{A916B60C-2DBE-4426-98CB-290899574384}" destId="{58D0244C-C55D-4440-B49C-D928E4D71687}" srcOrd="5" destOrd="0" presId="urn:microsoft.com/office/officeart/2009/3/layout/FramedTextPicture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9576EB8-B857-4CFB-8D47-2D6E4A36EA29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553B0381-BE1E-46B0-B635-880DBE958A18}">
      <dgm:prSet/>
      <dgm:spPr/>
      <dgm:t>
        <a:bodyPr/>
        <a:lstStyle/>
        <a:p>
          <a:r>
            <a:rPr lang="de-DE" b="1" i="0"/>
            <a:t>Schrottflinte:</a:t>
          </a:r>
          <a:endParaRPr lang="de-DE"/>
        </a:p>
      </dgm:t>
    </dgm:pt>
    <dgm:pt modelId="{FC90249C-D938-4A25-B569-803CE6F39127}" type="parTrans" cxnId="{43839D07-1EB1-4C7B-9769-404612A09D4D}">
      <dgm:prSet/>
      <dgm:spPr/>
      <dgm:t>
        <a:bodyPr/>
        <a:lstStyle/>
        <a:p>
          <a:endParaRPr lang="de-DE"/>
        </a:p>
      </dgm:t>
    </dgm:pt>
    <dgm:pt modelId="{CB870D12-D75C-4548-9D85-873C2B55E29C}" type="sibTrans" cxnId="{43839D07-1EB1-4C7B-9769-404612A09D4D}">
      <dgm:prSet/>
      <dgm:spPr/>
      <dgm:t>
        <a:bodyPr/>
        <a:lstStyle/>
        <a:p>
          <a:endParaRPr lang="de-DE"/>
        </a:p>
      </dgm:t>
    </dgm:pt>
    <dgm:pt modelId="{6C25355D-AA51-4CC9-B210-3A7C1ABC3008}">
      <dgm:prSet/>
      <dgm:spPr/>
      <dgm:t>
        <a:bodyPr/>
        <a:lstStyle/>
        <a:p>
          <a:r>
            <a:rPr lang="de-DE" b="0" i="0"/>
            <a:t>Geringe Reichweite, geringe Feuerrate, dafür pro Schuss 15 Kugeln mit geringem Schaden und starker Streuung auf große Distanz</a:t>
          </a:r>
          <a:endParaRPr lang="de-DE"/>
        </a:p>
      </dgm:t>
    </dgm:pt>
    <dgm:pt modelId="{50460DB4-8C64-41C8-8E8F-26AFFC70A570}" type="parTrans" cxnId="{953BEB05-C910-4CC6-B2E6-9C1361F74B8D}">
      <dgm:prSet/>
      <dgm:spPr/>
      <dgm:t>
        <a:bodyPr/>
        <a:lstStyle/>
        <a:p>
          <a:endParaRPr lang="de-DE"/>
        </a:p>
      </dgm:t>
    </dgm:pt>
    <dgm:pt modelId="{BCA8B9D7-80DA-4EE2-87CD-77FA317957E4}" type="sibTrans" cxnId="{953BEB05-C910-4CC6-B2E6-9C1361F74B8D}">
      <dgm:prSet/>
      <dgm:spPr/>
      <dgm:t>
        <a:bodyPr/>
        <a:lstStyle/>
        <a:p>
          <a:endParaRPr lang="de-DE"/>
        </a:p>
      </dgm:t>
    </dgm:pt>
    <dgm:pt modelId="{1E6D56BA-9A2A-4396-9282-8F13BBE7C2C0}">
      <dgm:prSet/>
      <dgm:spPr/>
      <dgm:t>
        <a:bodyPr/>
        <a:lstStyle/>
        <a:p>
          <a:r>
            <a:rPr lang="de-DE" b="0" i="0"/>
            <a:t>Hauptwaffe der Klasse Bob</a:t>
          </a:r>
          <a:endParaRPr lang="de-DE"/>
        </a:p>
      </dgm:t>
    </dgm:pt>
    <dgm:pt modelId="{8EF22530-9C4B-46A0-9A65-D39FFFA88184}" type="parTrans" cxnId="{39529923-68F4-4F2E-9DBE-576BC214926F}">
      <dgm:prSet/>
      <dgm:spPr/>
      <dgm:t>
        <a:bodyPr/>
        <a:lstStyle/>
        <a:p>
          <a:endParaRPr lang="de-DE"/>
        </a:p>
      </dgm:t>
    </dgm:pt>
    <dgm:pt modelId="{77B1ED59-3FB4-486F-BED8-2CF0F9DABADC}" type="sibTrans" cxnId="{39529923-68F4-4F2E-9DBE-576BC214926F}">
      <dgm:prSet/>
      <dgm:spPr/>
      <dgm:t>
        <a:bodyPr/>
        <a:lstStyle/>
        <a:p>
          <a:endParaRPr lang="de-DE"/>
        </a:p>
      </dgm:t>
    </dgm:pt>
    <dgm:pt modelId="{792B28E2-0D8F-40B0-BAD5-A9DF98CE1291}" type="pres">
      <dgm:prSet presAssocID="{A9576EB8-B857-4CFB-8D47-2D6E4A36EA29}" presName="Name0" presStyleCnt="0">
        <dgm:presLayoutVars>
          <dgm:chMax/>
          <dgm:chPref/>
          <dgm:dir/>
        </dgm:presLayoutVars>
      </dgm:prSet>
      <dgm:spPr/>
    </dgm:pt>
    <dgm:pt modelId="{31AFA1B0-918C-401E-979B-F6193AC36C30}" type="pres">
      <dgm:prSet presAssocID="{553B0381-BE1E-46B0-B635-880DBE958A18}" presName="composite" presStyleCnt="0">
        <dgm:presLayoutVars>
          <dgm:chMax/>
          <dgm:chPref/>
        </dgm:presLayoutVars>
      </dgm:prSet>
      <dgm:spPr/>
    </dgm:pt>
    <dgm:pt modelId="{D59140FD-7A03-4DC4-B928-BB54D75191D1}" type="pres">
      <dgm:prSet presAssocID="{553B0381-BE1E-46B0-B635-880DBE958A18}" presName="Image" presStyleLbl="bgImgPlace1" presStyleIdx="0" presStyleCnt="1" custScaleX="176579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DB14FA9-82D7-49F6-BD5D-E83A1C1D5260}" type="pres">
      <dgm:prSet presAssocID="{553B0381-BE1E-46B0-B635-880DBE958A18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230F9024-8D34-4FD0-9F5E-FDE84D75AEB7}" type="pres">
      <dgm:prSet presAssocID="{553B0381-BE1E-46B0-B635-880DBE958A18}" presName="tlFrame" presStyleLbl="node1" presStyleIdx="0" presStyleCnt="4"/>
      <dgm:spPr/>
    </dgm:pt>
    <dgm:pt modelId="{9E4FBC2F-91C4-4DB7-BAD2-C4235B9A97FF}" type="pres">
      <dgm:prSet presAssocID="{553B0381-BE1E-46B0-B635-880DBE958A18}" presName="trFrame" presStyleLbl="node1" presStyleIdx="1" presStyleCnt="4"/>
      <dgm:spPr/>
    </dgm:pt>
    <dgm:pt modelId="{B11743CD-8430-46A8-A34C-2D121BA79850}" type="pres">
      <dgm:prSet presAssocID="{553B0381-BE1E-46B0-B635-880DBE958A18}" presName="blFrame" presStyleLbl="node1" presStyleIdx="2" presStyleCnt="4"/>
      <dgm:spPr/>
    </dgm:pt>
    <dgm:pt modelId="{868259D6-71C7-4429-BB9B-411E1807F81E}" type="pres">
      <dgm:prSet presAssocID="{553B0381-BE1E-46B0-B635-880DBE958A18}" presName="brFrame" presStyleLbl="node1" presStyleIdx="3" presStyleCnt="4"/>
      <dgm:spPr/>
    </dgm:pt>
  </dgm:ptLst>
  <dgm:cxnLst>
    <dgm:cxn modelId="{953BEB05-C910-4CC6-B2E6-9C1361F74B8D}" srcId="{553B0381-BE1E-46B0-B635-880DBE958A18}" destId="{6C25355D-AA51-4CC9-B210-3A7C1ABC3008}" srcOrd="0" destOrd="0" parTransId="{50460DB4-8C64-41C8-8E8F-26AFFC70A570}" sibTransId="{BCA8B9D7-80DA-4EE2-87CD-77FA317957E4}"/>
    <dgm:cxn modelId="{43839D07-1EB1-4C7B-9769-404612A09D4D}" srcId="{A9576EB8-B857-4CFB-8D47-2D6E4A36EA29}" destId="{553B0381-BE1E-46B0-B635-880DBE958A18}" srcOrd="0" destOrd="0" parTransId="{FC90249C-D938-4A25-B569-803CE6F39127}" sibTransId="{CB870D12-D75C-4548-9D85-873C2B55E29C}"/>
    <dgm:cxn modelId="{39529923-68F4-4F2E-9DBE-576BC214926F}" srcId="{553B0381-BE1E-46B0-B635-880DBE958A18}" destId="{1E6D56BA-9A2A-4396-9282-8F13BBE7C2C0}" srcOrd="1" destOrd="0" parTransId="{8EF22530-9C4B-46A0-9A65-D39FFFA88184}" sibTransId="{77B1ED59-3FB4-486F-BED8-2CF0F9DABADC}"/>
    <dgm:cxn modelId="{327B354E-D3CC-4EC5-B3AD-DD19F787BDAA}" type="presOf" srcId="{A9576EB8-B857-4CFB-8D47-2D6E4A36EA29}" destId="{792B28E2-0D8F-40B0-BAD5-A9DF98CE1291}" srcOrd="0" destOrd="0" presId="urn:microsoft.com/office/officeart/2009/3/layout/FramedTextPicture"/>
    <dgm:cxn modelId="{F0B8039C-6E96-4081-AF9B-81498CFE4452}" type="presOf" srcId="{553B0381-BE1E-46B0-B635-880DBE958A18}" destId="{3DB14FA9-82D7-49F6-BD5D-E83A1C1D5260}" srcOrd="0" destOrd="0" presId="urn:microsoft.com/office/officeart/2009/3/layout/FramedTextPicture"/>
    <dgm:cxn modelId="{65A680A0-F144-47B3-86B6-308C1B48EC1B}" type="presOf" srcId="{1E6D56BA-9A2A-4396-9282-8F13BBE7C2C0}" destId="{3DB14FA9-82D7-49F6-BD5D-E83A1C1D5260}" srcOrd="0" destOrd="2" presId="urn:microsoft.com/office/officeart/2009/3/layout/FramedTextPicture"/>
    <dgm:cxn modelId="{26CFB1B6-110B-454D-8008-1AB245222AC9}" type="presOf" srcId="{6C25355D-AA51-4CC9-B210-3A7C1ABC3008}" destId="{3DB14FA9-82D7-49F6-BD5D-E83A1C1D5260}" srcOrd="0" destOrd="1" presId="urn:microsoft.com/office/officeart/2009/3/layout/FramedTextPicture"/>
    <dgm:cxn modelId="{FBF5A0BF-3B08-40D3-B7F7-62F9C4D3EF64}" type="presParOf" srcId="{792B28E2-0D8F-40B0-BAD5-A9DF98CE1291}" destId="{31AFA1B0-918C-401E-979B-F6193AC36C30}" srcOrd="0" destOrd="0" presId="urn:microsoft.com/office/officeart/2009/3/layout/FramedTextPicture"/>
    <dgm:cxn modelId="{15DF1E18-7ED5-4AC7-981B-F4CB1DEA9497}" type="presParOf" srcId="{31AFA1B0-918C-401E-979B-F6193AC36C30}" destId="{D59140FD-7A03-4DC4-B928-BB54D75191D1}" srcOrd="0" destOrd="0" presId="urn:microsoft.com/office/officeart/2009/3/layout/FramedTextPicture"/>
    <dgm:cxn modelId="{464DFC72-0F23-4A8B-9E59-A6907442D2F8}" type="presParOf" srcId="{31AFA1B0-918C-401E-979B-F6193AC36C30}" destId="{3DB14FA9-82D7-49F6-BD5D-E83A1C1D5260}" srcOrd="1" destOrd="0" presId="urn:microsoft.com/office/officeart/2009/3/layout/FramedTextPicture"/>
    <dgm:cxn modelId="{48B77613-AC70-4024-9BB1-45960EA969CE}" type="presParOf" srcId="{31AFA1B0-918C-401E-979B-F6193AC36C30}" destId="{230F9024-8D34-4FD0-9F5E-FDE84D75AEB7}" srcOrd="2" destOrd="0" presId="urn:microsoft.com/office/officeart/2009/3/layout/FramedTextPicture"/>
    <dgm:cxn modelId="{216F3ED4-5281-41A3-AAF7-5F16A28A9B1A}" type="presParOf" srcId="{31AFA1B0-918C-401E-979B-F6193AC36C30}" destId="{9E4FBC2F-91C4-4DB7-BAD2-C4235B9A97FF}" srcOrd="3" destOrd="0" presId="urn:microsoft.com/office/officeart/2009/3/layout/FramedTextPicture"/>
    <dgm:cxn modelId="{00D3248A-9256-47DD-853F-31FF1AADBADE}" type="presParOf" srcId="{31AFA1B0-918C-401E-979B-F6193AC36C30}" destId="{B11743CD-8430-46A8-A34C-2D121BA79850}" srcOrd="4" destOrd="0" presId="urn:microsoft.com/office/officeart/2009/3/layout/FramedTextPicture"/>
    <dgm:cxn modelId="{D88A75B0-FFFC-4128-8324-715AF5ACE70E}" type="presParOf" srcId="{31AFA1B0-918C-401E-979B-F6193AC36C30}" destId="{868259D6-71C7-4429-BB9B-411E1807F81E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B05D5BE-EEF2-4A96-8953-2899A494F7AF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6F21067-AC60-4050-B25F-69591F09446E}">
      <dgm:prSet/>
      <dgm:spPr/>
      <dgm:t>
        <a:bodyPr/>
        <a:lstStyle/>
        <a:p>
          <a:r>
            <a:rPr lang="de-DE" b="1" i="0"/>
            <a:t>Scharfschützengewehr:</a:t>
          </a:r>
          <a:endParaRPr lang="de-DE"/>
        </a:p>
      </dgm:t>
    </dgm:pt>
    <dgm:pt modelId="{5D3EB6B1-0A06-4AB3-9F7C-1918A06DA465}" type="parTrans" cxnId="{91F39842-40F0-4471-877C-EA43103CD364}">
      <dgm:prSet/>
      <dgm:spPr/>
      <dgm:t>
        <a:bodyPr/>
        <a:lstStyle/>
        <a:p>
          <a:endParaRPr lang="de-DE"/>
        </a:p>
      </dgm:t>
    </dgm:pt>
    <dgm:pt modelId="{D8C43BAD-3D8B-4BE4-B033-D5672D5496B3}" type="sibTrans" cxnId="{91F39842-40F0-4471-877C-EA43103CD364}">
      <dgm:prSet/>
      <dgm:spPr/>
      <dgm:t>
        <a:bodyPr/>
        <a:lstStyle/>
        <a:p>
          <a:endParaRPr lang="de-DE"/>
        </a:p>
      </dgm:t>
    </dgm:pt>
    <dgm:pt modelId="{80719C84-3024-4DB5-82DA-326D47A76E1B}">
      <dgm:prSet/>
      <dgm:spPr/>
      <dgm:t>
        <a:bodyPr/>
        <a:lstStyle/>
        <a:p>
          <a:r>
            <a:rPr lang="de-DE" b="0" i="0"/>
            <a:t>Hohe Reichweite, geringe Feuerrate, sehr hoher Schaden pro Schuss</a:t>
          </a:r>
          <a:endParaRPr lang="de-DE"/>
        </a:p>
      </dgm:t>
    </dgm:pt>
    <dgm:pt modelId="{CF04DDBF-27E3-4042-B16C-4D790E427FFB}" type="parTrans" cxnId="{2123BAEA-7E03-4CBB-8DC3-078B0606A309}">
      <dgm:prSet/>
      <dgm:spPr/>
      <dgm:t>
        <a:bodyPr/>
        <a:lstStyle/>
        <a:p>
          <a:endParaRPr lang="de-DE"/>
        </a:p>
      </dgm:t>
    </dgm:pt>
    <dgm:pt modelId="{D072E1CB-54AD-48EA-9AFC-17FB20739BCF}" type="sibTrans" cxnId="{2123BAEA-7E03-4CBB-8DC3-078B0606A309}">
      <dgm:prSet/>
      <dgm:spPr/>
      <dgm:t>
        <a:bodyPr/>
        <a:lstStyle/>
        <a:p>
          <a:endParaRPr lang="de-DE"/>
        </a:p>
      </dgm:t>
    </dgm:pt>
    <dgm:pt modelId="{84445D4A-63A2-4AA3-A9D1-60033766BAF3}">
      <dgm:prSet/>
      <dgm:spPr/>
      <dgm:t>
        <a:bodyPr/>
        <a:lstStyle/>
        <a:p>
          <a:r>
            <a:rPr lang="de-DE" b="0" i="0"/>
            <a:t>Hauptwaffe der Klasse Hunter</a:t>
          </a:r>
          <a:endParaRPr lang="de-DE"/>
        </a:p>
      </dgm:t>
    </dgm:pt>
    <dgm:pt modelId="{98F1EC6D-8318-44DD-A156-5AB333CDB019}" type="parTrans" cxnId="{A41684C4-53F8-414E-8A43-DEB627BBB917}">
      <dgm:prSet/>
      <dgm:spPr/>
      <dgm:t>
        <a:bodyPr/>
        <a:lstStyle/>
        <a:p>
          <a:endParaRPr lang="de-DE"/>
        </a:p>
      </dgm:t>
    </dgm:pt>
    <dgm:pt modelId="{41788846-0ECC-496B-B073-E2E700A19739}" type="sibTrans" cxnId="{A41684C4-53F8-414E-8A43-DEB627BBB917}">
      <dgm:prSet/>
      <dgm:spPr/>
      <dgm:t>
        <a:bodyPr/>
        <a:lstStyle/>
        <a:p>
          <a:endParaRPr lang="de-DE"/>
        </a:p>
      </dgm:t>
    </dgm:pt>
    <dgm:pt modelId="{7AA59C80-726F-410C-849B-F4B037CA0C35}" type="pres">
      <dgm:prSet presAssocID="{FB05D5BE-EEF2-4A96-8953-2899A494F7AF}" presName="Name0" presStyleCnt="0">
        <dgm:presLayoutVars>
          <dgm:chMax/>
          <dgm:chPref/>
          <dgm:dir/>
        </dgm:presLayoutVars>
      </dgm:prSet>
      <dgm:spPr/>
    </dgm:pt>
    <dgm:pt modelId="{5592E991-ACD1-4315-96ED-39C2705A71C0}" type="pres">
      <dgm:prSet presAssocID="{96F21067-AC60-4050-B25F-69591F09446E}" presName="composite" presStyleCnt="0">
        <dgm:presLayoutVars>
          <dgm:chMax/>
          <dgm:chPref/>
        </dgm:presLayoutVars>
      </dgm:prSet>
      <dgm:spPr/>
    </dgm:pt>
    <dgm:pt modelId="{5E4C49C0-9A70-45EC-81FB-0632A01E09B8}" type="pres">
      <dgm:prSet presAssocID="{96F21067-AC60-4050-B25F-69591F09446E}" presName="Image" presStyleLbl="bgImgPlace1" presStyleIdx="0" presStyleCnt="1" custScaleX="303497" custScaleY="79845"/>
      <dgm:spPr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</dgm:spPr>
    </dgm:pt>
    <dgm:pt modelId="{36CE26F6-0C1F-4CAB-8E66-DF8B12E828D7}" type="pres">
      <dgm:prSet presAssocID="{96F21067-AC60-4050-B25F-69591F09446E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3F3DB743-5D94-4940-BC5B-9BAA5234E238}" type="pres">
      <dgm:prSet presAssocID="{96F21067-AC60-4050-B25F-69591F09446E}" presName="tlFrame" presStyleLbl="node1" presStyleIdx="0" presStyleCnt="4"/>
      <dgm:spPr/>
    </dgm:pt>
    <dgm:pt modelId="{81E1AD1C-F0F7-4E63-8689-1C1FD27EF449}" type="pres">
      <dgm:prSet presAssocID="{96F21067-AC60-4050-B25F-69591F09446E}" presName="trFrame" presStyleLbl="node1" presStyleIdx="1" presStyleCnt="4"/>
      <dgm:spPr/>
    </dgm:pt>
    <dgm:pt modelId="{4EC144C4-6A3F-4F08-B1B1-28304BD3B4A7}" type="pres">
      <dgm:prSet presAssocID="{96F21067-AC60-4050-B25F-69591F09446E}" presName="blFrame" presStyleLbl="node1" presStyleIdx="2" presStyleCnt="4"/>
      <dgm:spPr/>
    </dgm:pt>
    <dgm:pt modelId="{C227C77B-D12C-4BA2-B5D7-132E465DCE63}" type="pres">
      <dgm:prSet presAssocID="{96F21067-AC60-4050-B25F-69591F09446E}" presName="brFrame" presStyleLbl="node1" presStyleIdx="3" presStyleCnt="4"/>
      <dgm:spPr/>
    </dgm:pt>
  </dgm:ptLst>
  <dgm:cxnLst>
    <dgm:cxn modelId="{CAAC9900-3AE6-42C2-BAB6-26CA5CA5425E}" type="presOf" srcId="{84445D4A-63A2-4AA3-A9D1-60033766BAF3}" destId="{36CE26F6-0C1F-4CAB-8E66-DF8B12E828D7}" srcOrd="0" destOrd="2" presId="urn:microsoft.com/office/officeart/2009/3/layout/FramedTextPicture"/>
    <dgm:cxn modelId="{91F39842-40F0-4471-877C-EA43103CD364}" srcId="{FB05D5BE-EEF2-4A96-8953-2899A494F7AF}" destId="{96F21067-AC60-4050-B25F-69591F09446E}" srcOrd="0" destOrd="0" parTransId="{5D3EB6B1-0A06-4AB3-9F7C-1918A06DA465}" sibTransId="{D8C43BAD-3D8B-4BE4-B033-D5672D5496B3}"/>
    <dgm:cxn modelId="{E8CBD066-5FB0-44E6-88EE-884FA788D943}" type="presOf" srcId="{80719C84-3024-4DB5-82DA-326D47A76E1B}" destId="{36CE26F6-0C1F-4CAB-8E66-DF8B12E828D7}" srcOrd="0" destOrd="1" presId="urn:microsoft.com/office/officeart/2009/3/layout/FramedTextPicture"/>
    <dgm:cxn modelId="{811DC799-F3F0-4C8F-9A01-7737E325AA08}" type="presOf" srcId="{96F21067-AC60-4050-B25F-69591F09446E}" destId="{36CE26F6-0C1F-4CAB-8E66-DF8B12E828D7}" srcOrd="0" destOrd="0" presId="urn:microsoft.com/office/officeart/2009/3/layout/FramedTextPicture"/>
    <dgm:cxn modelId="{A41684C4-53F8-414E-8A43-DEB627BBB917}" srcId="{96F21067-AC60-4050-B25F-69591F09446E}" destId="{84445D4A-63A2-4AA3-A9D1-60033766BAF3}" srcOrd="1" destOrd="0" parTransId="{98F1EC6D-8318-44DD-A156-5AB333CDB019}" sibTransId="{41788846-0ECC-496B-B073-E2E700A19739}"/>
    <dgm:cxn modelId="{2123BAEA-7E03-4CBB-8DC3-078B0606A309}" srcId="{96F21067-AC60-4050-B25F-69591F09446E}" destId="{80719C84-3024-4DB5-82DA-326D47A76E1B}" srcOrd="0" destOrd="0" parTransId="{CF04DDBF-27E3-4042-B16C-4D790E427FFB}" sibTransId="{D072E1CB-54AD-48EA-9AFC-17FB20739BCF}"/>
    <dgm:cxn modelId="{694D11F2-119E-45E6-99D7-B9B2ED8DC2B2}" type="presOf" srcId="{FB05D5BE-EEF2-4A96-8953-2899A494F7AF}" destId="{7AA59C80-726F-410C-849B-F4B037CA0C35}" srcOrd="0" destOrd="0" presId="urn:microsoft.com/office/officeart/2009/3/layout/FramedTextPicture"/>
    <dgm:cxn modelId="{D35C9906-9309-4C74-9463-721F821FF183}" type="presParOf" srcId="{7AA59C80-726F-410C-849B-F4B037CA0C35}" destId="{5592E991-ACD1-4315-96ED-39C2705A71C0}" srcOrd="0" destOrd="0" presId="urn:microsoft.com/office/officeart/2009/3/layout/FramedTextPicture"/>
    <dgm:cxn modelId="{48C4B91E-86F3-4B23-9079-447AB036C1E9}" type="presParOf" srcId="{5592E991-ACD1-4315-96ED-39C2705A71C0}" destId="{5E4C49C0-9A70-45EC-81FB-0632A01E09B8}" srcOrd="0" destOrd="0" presId="urn:microsoft.com/office/officeart/2009/3/layout/FramedTextPicture"/>
    <dgm:cxn modelId="{3CB6E384-E38A-4FCE-B0CB-F3587DCDE042}" type="presParOf" srcId="{5592E991-ACD1-4315-96ED-39C2705A71C0}" destId="{36CE26F6-0C1F-4CAB-8E66-DF8B12E828D7}" srcOrd="1" destOrd="0" presId="urn:microsoft.com/office/officeart/2009/3/layout/FramedTextPicture"/>
    <dgm:cxn modelId="{1197E2D5-0504-4712-A4CB-A830C8F2C182}" type="presParOf" srcId="{5592E991-ACD1-4315-96ED-39C2705A71C0}" destId="{3F3DB743-5D94-4940-BC5B-9BAA5234E238}" srcOrd="2" destOrd="0" presId="urn:microsoft.com/office/officeart/2009/3/layout/FramedTextPicture"/>
    <dgm:cxn modelId="{3D077071-EC06-432F-A6DE-2B3EE8D17892}" type="presParOf" srcId="{5592E991-ACD1-4315-96ED-39C2705A71C0}" destId="{81E1AD1C-F0F7-4E63-8689-1C1FD27EF449}" srcOrd="3" destOrd="0" presId="urn:microsoft.com/office/officeart/2009/3/layout/FramedTextPicture"/>
    <dgm:cxn modelId="{C911AD7B-EB89-4FD2-95E4-E4702A1312BF}" type="presParOf" srcId="{5592E991-ACD1-4315-96ED-39C2705A71C0}" destId="{4EC144C4-6A3F-4F08-B1B1-28304BD3B4A7}" srcOrd="4" destOrd="0" presId="urn:microsoft.com/office/officeart/2009/3/layout/FramedTextPicture"/>
    <dgm:cxn modelId="{69BCE8FC-1EEB-402C-A0AB-B64D4801052C}" type="presParOf" srcId="{5592E991-ACD1-4315-96ED-39C2705A71C0}" destId="{C227C77B-D12C-4BA2-B5D7-132E465DCE63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974E204-D5AB-4CDF-982E-D9CA3048F701}" type="doc">
      <dgm:prSet loTypeId="urn:microsoft.com/office/officeart/2005/8/layout/hierarchy4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2E31CA7B-245F-49FF-8013-2AE6D66F1400}">
      <dgm:prSet custT="1"/>
      <dgm:spPr/>
      <dgm:t>
        <a:bodyPr/>
        <a:lstStyle/>
        <a:p>
          <a:r>
            <a:rPr lang="de-DE" sz="2800" b="1" i="0"/>
            <a:t>Vorschlaghammer:</a:t>
          </a:r>
          <a:endParaRPr lang="de-DE" sz="2800"/>
        </a:p>
      </dgm:t>
    </dgm:pt>
    <dgm:pt modelId="{97B38EB1-EABA-47DE-96E4-CDF8E6C529E5}" type="parTrans" cxnId="{8D6947DD-1AB9-4974-A75B-180C9A63FAD4}">
      <dgm:prSet/>
      <dgm:spPr/>
      <dgm:t>
        <a:bodyPr/>
        <a:lstStyle/>
        <a:p>
          <a:endParaRPr lang="de-DE"/>
        </a:p>
      </dgm:t>
    </dgm:pt>
    <dgm:pt modelId="{43D3218F-93F3-4B8D-8D50-248B531A4D02}" type="sibTrans" cxnId="{8D6947DD-1AB9-4974-A75B-180C9A63FAD4}">
      <dgm:prSet/>
      <dgm:spPr/>
      <dgm:t>
        <a:bodyPr/>
        <a:lstStyle/>
        <a:p>
          <a:endParaRPr lang="de-DE"/>
        </a:p>
      </dgm:t>
    </dgm:pt>
    <dgm:pt modelId="{CDB14C4B-C260-42EC-9DD9-AABB25CDDFA5}">
      <dgm:prSet/>
      <dgm:spPr/>
      <dgm:t>
        <a:bodyPr/>
        <a:lstStyle/>
        <a:p>
          <a:r>
            <a:rPr lang="de-DE" b="0" i="0"/>
            <a:t>Nahkampfwaffe, tödlich bei nur einem Treffer</a:t>
          </a:r>
          <a:endParaRPr lang="de-DE"/>
        </a:p>
      </dgm:t>
    </dgm:pt>
    <dgm:pt modelId="{E62575CF-57F2-41D1-9352-1DFA83F5D7AE}" type="parTrans" cxnId="{8D4018A8-EA72-4F9F-971F-CA0F4995273B}">
      <dgm:prSet/>
      <dgm:spPr/>
      <dgm:t>
        <a:bodyPr/>
        <a:lstStyle/>
        <a:p>
          <a:endParaRPr lang="de-DE"/>
        </a:p>
      </dgm:t>
    </dgm:pt>
    <dgm:pt modelId="{C0797C98-D7EB-4584-B87F-1E8EAD79CF94}" type="sibTrans" cxnId="{8D4018A8-EA72-4F9F-971F-CA0F4995273B}">
      <dgm:prSet/>
      <dgm:spPr/>
      <dgm:t>
        <a:bodyPr/>
        <a:lstStyle/>
        <a:p>
          <a:endParaRPr lang="de-DE"/>
        </a:p>
      </dgm:t>
    </dgm:pt>
    <dgm:pt modelId="{02C4A236-1584-44DA-A975-763A3D408067}">
      <dgm:prSet/>
      <dgm:spPr/>
      <dgm:t>
        <a:bodyPr/>
        <a:lstStyle/>
        <a:p>
          <a:r>
            <a:rPr lang="de-DE" b="0" i="0"/>
            <a:t>Hauptwaffe der Klasse Knut</a:t>
          </a:r>
          <a:endParaRPr lang="de-DE"/>
        </a:p>
      </dgm:t>
    </dgm:pt>
    <dgm:pt modelId="{3EB410BC-2F4C-4240-8051-4ECB5FE6E3A3}" type="parTrans" cxnId="{F6F04B72-F746-41BC-8BDB-74F3651A8DCD}">
      <dgm:prSet/>
      <dgm:spPr/>
      <dgm:t>
        <a:bodyPr/>
        <a:lstStyle/>
        <a:p>
          <a:endParaRPr lang="de-DE"/>
        </a:p>
      </dgm:t>
    </dgm:pt>
    <dgm:pt modelId="{D4904583-F4AD-4240-89A8-B5DB8138D5A0}" type="sibTrans" cxnId="{F6F04B72-F746-41BC-8BDB-74F3651A8DCD}">
      <dgm:prSet/>
      <dgm:spPr/>
      <dgm:t>
        <a:bodyPr/>
        <a:lstStyle/>
        <a:p>
          <a:endParaRPr lang="de-DE"/>
        </a:p>
      </dgm:t>
    </dgm:pt>
    <dgm:pt modelId="{DD9EB311-414B-40BD-8759-5E2FB972F598}" type="pres">
      <dgm:prSet presAssocID="{3974E204-D5AB-4CDF-982E-D9CA3048F70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5B1156-0F32-4ACD-954C-68692C6BC0E5}" type="pres">
      <dgm:prSet presAssocID="{2E31CA7B-245F-49FF-8013-2AE6D66F1400}" presName="vertOne" presStyleCnt="0"/>
      <dgm:spPr/>
    </dgm:pt>
    <dgm:pt modelId="{3FACDEDF-1AD5-46D7-8E23-FDED3B02F663}" type="pres">
      <dgm:prSet presAssocID="{2E31CA7B-245F-49FF-8013-2AE6D66F1400}" presName="txOne" presStyleLbl="node0" presStyleIdx="0" presStyleCnt="1">
        <dgm:presLayoutVars>
          <dgm:chPref val="3"/>
        </dgm:presLayoutVars>
      </dgm:prSet>
      <dgm:spPr/>
    </dgm:pt>
    <dgm:pt modelId="{06C7F9DD-7EE4-4945-91C8-66580E822A20}" type="pres">
      <dgm:prSet presAssocID="{2E31CA7B-245F-49FF-8013-2AE6D66F1400}" presName="parTransOne" presStyleCnt="0"/>
      <dgm:spPr/>
    </dgm:pt>
    <dgm:pt modelId="{652A743C-D42E-4053-BDE0-2AB8A1A8E7C2}" type="pres">
      <dgm:prSet presAssocID="{2E31CA7B-245F-49FF-8013-2AE6D66F1400}" presName="horzOne" presStyleCnt="0"/>
      <dgm:spPr/>
    </dgm:pt>
    <dgm:pt modelId="{415B4BAE-7CD2-42D7-9065-3F1A0650D1CE}" type="pres">
      <dgm:prSet presAssocID="{CDB14C4B-C260-42EC-9DD9-AABB25CDDFA5}" presName="vertTwo" presStyleCnt="0"/>
      <dgm:spPr/>
    </dgm:pt>
    <dgm:pt modelId="{66715555-E8CA-4FEB-A832-077C5FB242D8}" type="pres">
      <dgm:prSet presAssocID="{CDB14C4B-C260-42EC-9DD9-AABB25CDDFA5}" presName="txTwo" presStyleLbl="node2" presStyleIdx="0" presStyleCnt="2">
        <dgm:presLayoutVars>
          <dgm:chPref val="3"/>
        </dgm:presLayoutVars>
      </dgm:prSet>
      <dgm:spPr/>
    </dgm:pt>
    <dgm:pt modelId="{2CA52822-A90E-41DD-A5D9-B86FEBEB44C7}" type="pres">
      <dgm:prSet presAssocID="{CDB14C4B-C260-42EC-9DD9-AABB25CDDFA5}" presName="horzTwo" presStyleCnt="0"/>
      <dgm:spPr/>
    </dgm:pt>
    <dgm:pt modelId="{FC8853E7-1EEC-43F9-BC34-9D8427019E7F}" type="pres">
      <dgm:prSet presAssocID="{C0797C98-D7EB-4584-B87F-1E8EAD79CF94}" presName="sibSpaceTwo" presStyleCnt="0"/>
      <dgm:spPr/>
    </dgm:pt>
    <dgm:pt modelId="{538E72EF-C670-4CB3-AB3E-8DBD777AAB40}" type="pres">
      <dgm:prSet presAssocID="{02C4A236-1584-44DA-A975-763A3D408067}" presName="vertTwo" presStyleCnt="0"/>
      <dgm:spPr/>
    </dgm:pt>
    <dgm:pt modelId="{A87B6287-72F8-47B0-9879-DCA446148A4D}" type="pres">
      <dgm:prSet presAssocID="{02C4A236-1584-44DA-A975-763A3D408067}" presName="txTwo" presStyleLbl="node2" presStyleIdx="1" presStyleCnt="2">
        <dgm:presLayoutVars>
          <dgm:chPref val="3"/>
        </dgm:presLayoutVars>
      </dgm:prSet>
      <dgm:spPr/>
    </dgm:pt>
    <dgm:pt modelId="{CF7F4774-1F31-40D1-BDB0-9509FB966C1C}" type="pres">
      <dgm:prSet presAssocID="{02C4A236-1584-44DA-A975-763A3D408067}" presName="horzTwo" presStyleCnt="0"/>
      <dgm:spPr/>
    </dgm:pt>
  </dgm:ptLst>
  <dgm:cxnLst>
    <dgm:cxn modelId="{F6F04B72-F746-41BC-8BDB-74F3651A8DCD}" srcId="{2E31CA7B-245F-49FF-8013-2AE6D66F1400}" destId="{02C4A236-1584-44DA-A975-763A3D408067}" srcOrd="1" destOrd="0" parTransId="{3EB410BC-2F4C-4240-8051-4ECB5FE6E3A3}" sibTransId="{D4904583-F4AD-4240-89A8-B5DB8138D5A0}"/>
    <dgm:cxn modelId="{D80AB57E-BBE8-4480-A49C-3313CA309D52}" type="presOf" srcId="{CDB14C4B-C260-42EC-9DD9-AABB25CDDFA5}" destId="{66715555-E8CA-4FEB-A832-077C5FB242D8}" srcOrd="0" destOrd="0" presId="urn:microsoft.com/office/officeart/2005/8/layout/hierarchy4"/>
    <dgm:cxn modelId="{07A03481-FEF3-48BB-9A1F-4E629B313D15}" type="presOf" srcId="{2E31CA7B-245F-49FF-8013-2AE6D66F1400}" destId="{3FACDEDF-1AD5-46D7-8E23-FDED3B02F663}" srcOrd="0" destOrd="0" presId="urn:microsoft.com/office/officeart/2005/8/layout/hierarchy4"/>
    <dgm:cxn modelId="{9100679A-C72D-4ACB-AFB2-BCD4BDF4D401}" type="presOf" srcId="{3974E204-D5AB-4CDF-982E-D9CA3048F701}" destId="{DD9EB311-414B-40BD-8759-5E2FB972F598}" srcOrd="0" destOrd="0" presId="urn:microsoft.com/office/officeart/2005/8/layout/hierarchy4"/>
    <dgm:cxn modelId="{8D4018A8-EA72-4F9F-971F-CA0F4995273B}" srcId="{2E31CA7B-245F-49FF-8013-2AE6D66F1400}" destId="{CDB14C4B-C260-42EC-9DD9-AABB25CDDFA5}" srcOrd="0" destOrd="0" parTransId="{E62575CF-57F2-41D1-9352-1DFA83F5D7AE}" sibTransId="{C0797C98-D7EB-4584-B87F-1E8EAD79CF94}"/>
    <dgm:cxn modelId="{C629BCC6-9793-48A5-90FA-F1E68D31E32A}" type="presOf" srcId="{02C4A236-1584-44DA-A975-763A3D408067}" destId="{A87B6287-72F8-47B0-9879-DCA446148A4D}" srcOrd="0" destOrd="0" presId="urn:microsoft.com/office/officeart/2005/8/layout/hierarchy4"/>
    <dgm:cxn modelId="{8D6947DD-1AB9-4974-A75B-180C9A63FAD4}" srcId="{3974E204-D5AB-4CDF-982E-D9CA3048F701}" destId="{2E31CA7B-245F-49FF-8013-2AE6D66F1400}" srcOrd="0" destOrd="0" parTransId="{97B38EB1-EABA-47DE-96E4-CDF8E6C529E5}" sibTransId="{43D3218F-93F3-4B8D-8D50-248B531A4D02}"/>
    <dgm:cxn modelId="{C9C4442D-0174-4C72-8D62-B3D8252D9850}" type="presParOf" srcId="{DD9EB311-414B-40BD-8759-5E2FB972F598}" destId="{9A5B1156-0F32-4ACD-954C-68692C6BC0E5}" srcOrd="0" destOrd="0" presId="urn:microsoft.com/office/officeart/2005/8/layout/hierarchy4"/>
    <dgm:cxn modelId="{75DCC8B6-8448-4C5F-82CC-5C7D8A022210}" type="presParOf" srcId="{9A5B1156-0F32-4ACD-954C-68692C6BC0E5}" destId="{3FACDEDF-1AD5-46D7-8E23-FDED3B02F663}" srcOrd="0" destOrd="0" presId="urn:microsoft.com/office/officeart/2005/8/layout/hierarchy4"/>
    <dgm:cxn modelId="{D9F78739-43EF-417D-9981-15BB342ABB23}" type="presParOf" srcId="{9A5B1156-0F32-4ACD-954C-68692C6BC0E5}" destId="{06C7F9DD-7EE4-4945-91C8-66580E822A20}" srcOrd="1" destOrd="0" presId="urn:microsoft.com/office/officeart/2005/8/layout/hierarchy4"/>
    <dgm:cxn modelId="{3BAB7B56-F70A-4666-BDAD-C00F8DA338A5}" type="presParOf" srcId="{9A5B1156-0F32-4ACD-954C-68692C6BC0E5}" destId="{652A743C-D42E-4053-BDE0-2AB8A1A8E7C2}" srcOrd="2" destOrd="0" presId="urn:microsoft.com/office/officeart/2005/8/layout/hierarchy4"/>
    <dgm:cxn modelId="{85932007-0DC2-4CF0-BAD9-1106EE882926}" type="presParOf" srcId="{652A743C-D42E-4053-BDE0-2AB8A1A8E7C2}" destId="{415B4BAE-7CD2-42D7-9065-3F1A0650D1CE}" srcOrd="0" destOrd="0" presId="urn:microsoft.com/office/officeart/2005/8/layout/hierarchy4"/>
    <dgm:cxn modelId="{1B0B239F-CCB5-4C8B-B744-9B8517899EAA}" type="presParOf" srcId="{415B4BAE-7CD2-42D7-9065-3F1A0650D1CE}" destId="{66715555-E8CA-4FEB-A832-077C5FB242D8}" srcOrd="0" destOrd="0" presId="urn:microsoft.com/office/officeart/2005/8/layout/hierarchy4"/>
    <dgm:cxn modelId="{DB410EC4-3893-4C0C-9C5B-F8835777B576}" type="presParOf" srcId="{415B4BAE-7CD2-42D7-9065-3F1A0650D1CE}" destId="{2CA52822-A90E-41DD-A5D9-B86FEBEB44C7}" srcOrd="1" destOrd="0" presId="urn:microsoft.com/office/officeart/2005/8/layout/hierarchy4"/>
    <dgm:cxn modelId="{51F2C8FF-F2F1-44D9-8635-FDDC1A261229}" type="presParOf" srcId="{652A743C-D42E-4053-BDE0-2AB8A1A8E7C2}" destId="{FC8853E7-1EEC-43F9-BC34-9D8427019E7F}" srcOrd="1" destOrd="0" presId="urn:microsoft.com/office/officeart/2005/8/layout/hierarchy4"/>
    <dgm:cxn modelId="{9474C010-A579-4B06-BEC6-19C4DC9B73E8}" type="presParOf" srcId="{652A743C-D42E-4053-BDE0-2AB8A1A8E7C2}" destId="{538E72EF-C670-4CB3-AB3E-8DBD777AAB40}" srcOrd="2" destOrd="0" presId="urn:microsoft.com/office/officeart/2005/8/layout/hierarchy4"/>
    <dgm:cxn modelId="{FD348C9E-FA3A-4C76-B970-C7C951901CB7}" type="presParOf" srcId="{538E72EF-C670-4CB3-AB3E-8DBD777AAB40}" destId="{A87B6287-72F8-47B0-9879-DCA446148A4D}" srcOrd="0" destOrd="0" presId="urn:microsoft.com/office/officeart/2005/8/layout/hierarchy4"/>
    <dgm:cxn modelId="{9CD400BE-DB48-4DFE-BF34-1A2341E60B43}" type="presParOf" srcId="{538E72EF-C670-4CB3-AB3E-8DBD777AAB40}" destId="{CF7F4774-1F31-40D1-BDB0-9509FB966C1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F98E5FA-DBCC-4B29-BADC-935465EE72D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537BC65E-8EE4-4B2E-8929-9824008FA9AB}">
      <dgm:prSet/>
      <dgm:spPr/>
      <dgm:t>
        <a:bodyPr/>
        <a:lstStyle/>
        <a:p>
          <a:r>
            <a:rPr lang="de-DE"/>
            <a:t>Setting</a:t>
          </a:r>
        </a:p>
      </dgm:t>
    </dgm:pt>
    <dgm:pt modelId="{AF0A5419-E2C4-4AA3-AFEE-FC309532763D}" type="parTrans" cxnId="{CA73C0E3-68E7-4581-A87B-BF96CF66028A}">
      <dgm:prSet/>
      <dgm:spPr/>
      <dgm:t>
        <a:bodyPr/>
        <a:lstStyle/>
        <a:p>
          <a:endParaRPr lang="de-DE"/>
        </a:p>
      </dgm:t>
    </dgm:pt>
    <dgm:pt modelId="{CAA18FF4-8639-4CD2-9520-CF69E38C539D}" type="sibTrans" cxnId="{CA73C0E3-68E7-4581-A87B-BF96CF66028A}">
      <dgm:prSet/>
      <dgm:spPr/>
      <dgm:t>
        <a:bodyPr/>
        <a:lstStyle/>
        <a:p>
          <a:endParaRPr lang="de-DE"/>
        </a:p>
      </dgm:t>
    </dgm:pt>
    <dgm:pt modelId="{4E6DDBB8-1F4F-47E6-95F4-8DC6DEE82F5E}">
      <dgm:prSet/>
      <dgm:spPr/>
      <dgm:t>
        <a:bodyPr/>
        <a:lstStyle/>
        <a:p>
          <a:r>
            <a:rPr lang="de-DE"/>
            <a:t>düster, apokalyptisch, eingezäunt, unübersichtlich und verwinkelt</a:t>
          </a:r>
          <a:br>
            <a:rPr lang="de-DE"/>
          </a:br>
          <a:endParaRPr lang="de-DE"/>
        </a:p>
      </dgm:t>
    </dgm:pt>
    <dgm:pt modelId="{4543665F-2C4E-4042-AA92-4F9D5FBEDBA7}" type="parTrans" cxnId="{E01A958F-166D-4E08-89AA-DFA31016763E}">
      <dgm:prSet/>
      <dgm:spPr/>
      <dgm:t>
        <a:bodyPr/>
        <a:lstStyle/>
        <a:p>
          <a:endParaRPr lang="de-DE"/>
        </a:p>
      </dgm:t>
    </dgm:pt>
    <dgm:pt modelId="{CA886313-160E-4B93-94FD-FD7A647C8A33}" type="sibTrans" cxnId="{E01A958F-166D-4E08-89AA-DFA31016763E}">
      <dgm:prSet/>
      <dgm:spPr/>
      <dgm:t>
        <a:bodyPr/>
        <a:lstStyle/>
        <a:p>
          <a:endParaRPr lang="de-DE"/>
        </a:p>
      </dgm:t>
    </dgm:pt>
    <dgm:pt modelId="{ECF50998-82DE-4ABD-8D7A-FCD34BD59D4A}">
      <dgm:prSet/>
      <dgm:spPr/>
      <dgm:t>
        <a:bodyPr/>
        <a:lstStyle/>
        <a:p>
          <a:r>
            <a:rPr lang="de-DE"/>
            <a:t>nächtliches </a:t>
          </a:r>
          <a:br>
            <a:rPr lang="de-DE"/>
          </a:br>
          <a:r>
            <a:rPr lang="de-DE"/>
            <a:t>Industriegebiet oder Militärgelände </a:t>
          </a:r>
          <a:br>
            <a:rPr lang="de-DE"/>
          </a:br>
          <a:endParaRPr lang="de-DE"/>
        </a:p>
      </dgm:t>
    </dgm:pt>
    <dgm:pt modelId="{E479F128-BC76-46CE-BE30-170E102F1F39}" type="parTrans" cxnId="{5F14FE83-A42F-4E9B-8A5A-A6413D7ACC6F}">
      <dgm:prSet/>
      <dgm:spPr/>
      <dgm:t>
        <a:bodyPr/>
        <a:lstStyle/>
        <a:p>
          <a:endParaRPr lang="de-DE"/>
        </a:p>
      </dgm:t>
    </dgm:pt>
    <dgm:pt modelId="{07518E52-603A-4323-9F9C-366424A337C0}" type="sibTrans" cxnId="{5F14FE83-A42F-4E9B-8A5A-A6413D7ACC6F}">
      <dgm:prSet/>
      <dgm:spPr/>
      <dgm:t>
        <a:bodyPr/>
        <a:lstStyle/>
        <a:p>
          <a:endParaRPr lang="de-DE"/>
        </a:p>
      </dgm:t>
    </dgm:pt>
    <dgm:pt modelId="{7BE35372-4602-4275-A8D2-C207A2A85871}">
      <dgm:prSet/>
      <dgm:spPr/>
      <dgm:t>
        <a:bodyPr/>
        <a:lstStyle/>
        <a:p>
          <a:r>
            <a:rPr lang="de-DE"/>
            <a:t>Laufstege und Kanalisation</a:t>
          </a:r>
        </a:p>
      </dgm:t>
    </dgm:pt>
    <dgm:pt modelId="{262396A9-225A-40C1-AC5E-5834DD06A3AB}" type="parTrans" cxnId="{FE886C9D-F987-43CB-8BC5-7AD2E391F376}">
      <dgm:prSet/>
      <dgm:spPr/>
      <dgm:t>
        <a:bodyPr/>
        <a:lstStyle/>
        <a:p>
          <a:endParaRPr lang="de-DE"/>
        </a:p>
      </dgm:t>
    </dgm:pt>
    <dgm:pt modelId="{7BE69D3F-4080-4640-8DD8-B908F88E8F3E}" type="sibTrans" cxnId="{FE886C9D-F987-43CB-8BC5-7AD2E391F376}">
      <dgm:prSet/>
      <dgm:spPr/>
      <dgm:t>
        <a:bodyPr/>
        <a:lstStyle/>
        <a:p>
          <a:endParaRPr lang="de-DE"/>
        </a:p>
      </dgm:t>
    </dgm:pt>
    <dgm:pt modelId="{415F3FB3-871A-4C4A-966B-6ED8FE3AC200}">
      <dgm:prSet/>
      <dgm:spPr/>
      <dgm:t>
        <a:bodyPr/>
        <a:lstStyle/>
        <a:p>
          <a:r>
            <a:rPr lang="de-DE"/>
            <a:t>Stil in Richtung </a:t>
          </a:r>
          <a:r>
            <a:rPr lang="de-DE" err="1"/>
            <a:t>Sovietzeit</a:t>
          </a:r>
          <a:endParaRPr lang="de-DE"/>
        </a:p>
      </dgm:t>
    </dgm:pt>
    <dgm:pt modelId="{C531D14E-0EE1-420B-96CC-89395CDB3ACC}" type="parTrans" cxnId="{A85304D1-DDE3-4094-9A06-72F18770D0C6}">
      <dgm:prSet/>
      <dgm:spPr/>
      <dgm:t>
        <a:bodyPr/>
        <a:lstStyle/>
        <a:p>
          <a:endParaRPr lang="de-DE"/>
        </a:p>
      </dgm:t>
    </dgm:pt>
    <dgm:pt modelId="{A4E62113-4545-4468-AF8E-A0C8D3D15C5E}" type="sibTrans" cxnId="{A85304D1-DDE3-4094-9A06-72F18770D0C6}">
      <dgm:prSet/>
      <dgm:spPr/>
      <dgm:t>
        <a:bodyPr/>
        <a:lstStyle/>
        <a:p>
          <a:endParaRPr lang="de-DE"/>
        </a:p>
      </dgm:t>
    </dgm:pt>
    <dgm:pt modelId="{BB733E06-D213-4F46-B931-4094B4911037}" type="pres">
      <dgm:prSet presAssocID="{0F98E5FA-DBCC-4B29-BADC-935465EE72D2}" presName="Name0" presStyleCnt="0">
        <dgm:presLayoutVars>
          <dgm:dir/>
          <dgm:animLvl val="lvl"/>
          <dgm:resizeHandles val="exact"/>
        </dgm:presLayoutVars>
      </dgm:prSet>
      <dgm:spPr/>
    </dgm:pt>
    <dgm:pt modelId="{5C076A94-6844-4DBB-86B0-5ABB5D1FB43B}" type="pres">
      <dgm:prSet presAssocID="{537BC65E-8EE4-4B2E-8929-9824008FA9AB}" presName="composite" presStyleCnt="0"/>
      <dgm:spPr/>
    </dgm:pt>
    <dgm:pt modelId="{16D77A03-A7B5-4146-A285-B30028006B19}" type="pres">
      <dgm:prSet presAssocID="{537BC65E-8EE4-4B2E-8929-9824008FA9A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084DF02-3594-446B-9FFD-4180C155C44C}" type="pres">
      <dgm:prSet presAssocID="{537BC65E-8EE4-4B2E-8929-9824008FA9AB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684400F-6C60-4CD0-8750-99931C67EFB1}" type="presOf" srcId="{ECF50998-82DE-4ABD-8D7A-FCD34BD59D4A}" destId="{6084DF02-3594-446B-9FFD-4180C155C44C}" srcOrd="0" destOrd="1" presId="urn:microsoft.com/office/officeart/2005/8/layout/hList1"/>
    <dgm:cxn modelId="{E5E99825-4F4C-42C2-9258-30F8EBB79EAA}" type="presOf" srcId="{4E6DDBB8-1F4F-47E6-95F4-8DC6DEE82F5E}" destId="{6084DF02-3594-446B-9FFD-4180C155C44C}" srcOrd="0" destOrd="0" presId="urn:microsoft.com/office/officeart/2005/8/layout/hList1"/>
    <dgm:cxn modelId="{D498C227-DD4B-4978-BE7A-676C4F708629}" type="presOf" srcId="{537BC65E-8EE4-4B2E-8929-9824008FA9AB}" destId="{16D77A03-A7B5-4146-A285-B30028006B19}" srcOrd="0" destOrd="0" presId="urn:microsoft.com/office/officeart/2005/8/layout/hList1"/>
    <dgm:cxn modelId="{5F14FE83-A42F-4E9B-8A5A-A6413D7ACC6F}" srcId="{537BC65E-8EE4-4B2E-8929-9824008FA9AB}" destId="{ECF50998-82DE-4ABD-8D7A-FCD34BD59D4A}" srcOrd="1" destOrd="0" parTransId="{E479F128-BC76-46CE-BE30-170E102F1F39}" sibTransId="{07518E52-603A-4323-9F9C-366424A337C0}"/>
    <dgm:cxn modelId="{E01A958F-166D-4E08-89AA-DFA31016763E}" srcId="{537BC65E-8EE4-4B2E-8929-9824008FA9AB}" destId="{4E6DDBB8-1F4F-47E6-95F4-8DC6DEE82F5E}" srcOrd="0" destOrd="0" parTransId="{4543665F-2C4E-4042-AA92-4F9D5FBEDBA7}" sibTransId="{CA886313-160E-4B93-94FD-FD7A647C8A33}"/>
    <dgm:cxn modelId="{FE886C9D-F987-43CB-8BC5-7AD2E391F376}" srcId="{537BC65E-8EE4-4B2E-8929-9824008FA9AB}" destId="{7BE35372-4602-4275-A8D2-C207A2A85871}" srcOrd="2" destOrd="0" parTransId="{262396A9-225A-40C1-AC5E-5834DD06A3AB}" sibTransId="{7BE69D3F-4080-4640-8DD8-B908F88E8F3E}"/>
    <dgm:cxn modelId="{25A63AB3-DCFF-40BE-954B-648E6AEF0588}" type="presOf" srcId="{415F3FB3-871A-4C4A-966B-6ED8FE3AC200}" destId="{6084DF02-3594-446B-9FFD-4180C155C44C}" srcOrd="0" destOrd="3" presId="urn:microsoft.com/office/officeart/2005/8/layout/hList1"/>
    <dgm:cxn modelId="{ACAC41BF-7D1D-4BAA-A193-0F8B5F556AE4}" type="presOf" srcId="{0F98E5FA-DBCC-4B29-BADC-935465EE72D2}" destId="{BB733E06-D213-4F46-B931-4094B4911037}" srcOrd="0" destOrd="0" presId="urn:microsoft.com/office/officeart/2005/8/layout/hList1"/>
    <dgm:cxn modelId="{A85304D1-DDE3-4094-9A06-72F18770D0C6}" srcId="{537BC65E-8EE4-4B2E-8929-9824008FA9AB}" destId="{415F3FB3-871A-4C4A-966B-6ED8FE3AC200}" srcOrd="3" destOrd="0" parTransId="{C531D14E-0EE1-420B-96CC-89395CDB3ACC}" sibTransId="{A4E62113-4545-4468-AF8E-A0C8D3D15C5E}"/>
    <dgm:cxn modelId="{CA73C0E3-68E7-4581-A87B-BF96CF66028A}" srcId="{0F98E5FA-DBCC-4B29-BADC-935465EE72D2}" destId="{537BC65E-8EE4-4B2E-8929-9824008FA9AB}" srcOrd="0" destOrd="0" parTransId="{AF0A5419-E2C4-4AA3-AFEE-FC309532763D}" sibTransId="{CAA18FF4-8639-4CD2-9520-CF69E38C539D}"/>
    <dgm:cxn modelId="{1ADAFEF1-E230-49BD-9301-147A99129AC7}" type="presOf" srcId="{7BE35372-4602-4275-A8D2-C207A2A85871}" destId="{6084DF02-3594-446B-9FFD-4180C155C44C}" srcOrd="0" destOrd="2" presId="urn:microsoft.com/office/officeart/2005/8/layout/hList1"/>
    <dgm:cxn modelId="{FBFDF571-2C61-4C39-8718-016BE4D08F2C}" type="presParOf" srcId="{BB733E06-D213-4F46-B931-4094B4911037}" destId="{5C076A94-6844-4DBB-86B0-5ABB5D1FB43B}" srcOrd="0" destOrd="0" presId="urn:microsoft.com/office/officeart/2005/8/layout/hList1"/>
    <dgm:cxn modelId="{B5981FC0-DC82-4477-B366-15F8D62CFAF9}" type="presParOf" srcId="{5C076A94-6844-4DBB-86B0-5ABB5D1FB43B}" destId="{16D77A03-A7B5-4146-A285-B30028006B19}" srcOrd="0" destOrd="0" presId="urn:microsoft.com/office/officeart/2005/8/layout/hList1"/>
    <dgm:cxn modelId="{21602E2F-2B56-45F8-84D5-CBF2A99615ED}" type="presParOf" srcId="{5C076A94-6844-4DBB-86B0-5ABB5D1FB43B}" destId="{6084DF02-3594-446B-9FFD-4180C155C44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2417697-DC50-4D4B-AFE5-213B1D1B14A3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A0D1BDC4-D8D3-4797-82A4-FFCF3EE9FD25}">
      <dgm:prSet custT="1"/>
      <dgm:spPr/>
      <dgm:t>
        <a:bodyPr/>
        <a:lstStyle/>
        <a:p>
          <a:r>
            <a:rPr lang="de-DE" sz="2800" b="1"/>
            <a:t>Skizzierung eines Layouts</a:t>
          </a:r>
          <a:endParaRPr lang="de-DE" sz="2800"/>
        </a:p>
      </dgm:t>
    </dgm:pt>
    <dgm:pt modelId="{75E887D7-4A51-463F-8000-D1AC479F9F3A}" type="parTrans" cxnId="{5F492201-600B-475A-A13C-44A4EC7339C6}">
      <dgm:prSet/>
      <dgm:spPr/>
      <dgm:t>
        <a:bodyPr/>
        <a:lstStyle/>
        <a:p>
          <a:endParaRPr lang="de-DE"/>
        </a:p>
      </dgm:t>
    </dgm:pt>
    <dgm:pt modelId="{88330335-27CE-4615-818F-52A95E395404}" type="sibTrans" cxnId="{5F492201-600B-475A-A13C-44A4EC7339C6}">
      <dgm:prSet/>
      <dgm:spPr/>
      <dgm:t>
        <a:bodyPr/>
        <a:lstStyle/>
        <a:p>
          <a:endParaRPr lang="de-DE"/>
        </a:p>
      </dgm:t>
    </dgm:pt>
    <dgm:pt modelId="{6C3A6101-5C80-45A5-B3B9-A40D1D1E4A34}">
      <dgm:prSet custT="1"/>
      <dgm:spPr/>
      <dgm:t>
        <a:bodyPr/>
        <a:lstStyle/>
        <a:p>
          <a:r>
            <a:rPr lang="de-DE" sz="2000"/>
            <a:t>wichtige Orte fürs Gameplay festlegen</a:t>
          </a:r>
        </a:p>
      </dgm:t>
    </dgm:pt>
    <dgm:pt modelId="{00D532ED-DA14-47D5-B849-351926BE3A04}" type="parTrans" cxnId="{E0AD63DF-48FA-431C-95FD-12B44B40259F}">
      <dgm:prSet/>
      <dgm:spPr/>
      <dgm:t>
        <a:bodyPr/>
        <a:lstStyle/>
        <a:p>
          <a:endParaRPr lang="de-DE"/>
        </a:p>
      </dgm:t>
    </dgm:pt>
    <dgm:pt modelId="{8A718BB4-3B50-4256-A688-A998480BC2CB}" type="sibTrans" cxnId="{E0AD63DF-48FA-431C-95FD-12B44B40259F}">
      <dgm:prSet/>
      <dgm:spPr/>
      <dgm:t>
        <a:bodyPr/>
        <a:lstStyle/>
        <a:p>
          <a:endParaRPr lang="de-DE"/>
        </a:p>
      </dgm:t>
    </dgm:pt>
    <dgm:pt modelId="{408E8A24-F146-462E-A92F-E8344213C071}">
      <dgm:prSet custT="1"/>
      <dgm:spPr/>
      <dgm:t>
        <a:bodyPr/>
        <a:lstStyle/>
        <a:p>
          <a:r>
            <a:rPr lang="de-DE" sz="2000"/>
            <a:t>funktionale Areale benennen</a:t>
          </a:r>
        </a:p>
      </dgm:t>
    </dgm:pt>
    <dgm:pt modelId="{AF9C4A44-5DBD-409D-A94F-6FB480FBDC50}" type="parTrans" cxnId="{4658F78E-7071-47FF-97BD-1A6B4DDB2FDA}">
      <dgm:prSet/>
      <dgm:spPr/>
      <dgm:t>
        <a:bodyPr/>
        <a:lstStyle/>
        <a:p>
          <a:endParaRPr lang="de-DE"/>
        </a:p>
      </dgm:t>
    </dgm:pt>
    <dgm:pt modelId="{A0228D07-21C0-4A15-8254-1D7CFEEED5CA}" type="sibTrans" cxnId="{4658F78E-7071-47FF-97BD-1A6B4DDB2FDA}">
      <dgm:prSet/>
      <dgm:spPr/>
      <dgm:t>
        <a:bodyPr/>
        <a:lstStyle/>
        <a:p>
          <a:endParaRPr lang="de-DE"/>
        </a:p>
      </dgm:t>
    </dgm:pt>
    <dgm:pt modelId="{2AA97561-770D-4650-A485-408DFB35CC9A}">
      <dgm:prSet custT="1"/>
      <dgm:spPr/>
      <dgm:t>
        <a:bodyPr/>
        <a:lstStyle/>
        <a:p>
          <a:r>
            <a:rPr lang="de-DE" sz="2000"/>
            <a:t>verschiedene Elevationen </a:t>
          </a:r>
        </a:p>
      </dgm:t>
    </dgm:pt>
    <dgm:pt modelId="{BB3245BF-80A2-4C85-982A-4D6180804149}" type="parTrans" cxnId="{D402F139-762A-4022-8D9D-C5D3F30DB0FF}">
      <dgm:prSet/>
      <dgm:spPr/>
      <dgm:t>
        <a:bodyPr/>
        <a:lstStyle/>
        <a:p>
          <a:endParaRPr lang="de-DE"/>
        </a:p>
      </dgm:t>
    </dgm:pt>
    <dgm:pt modelId="{04EF0116-BCA9-47CE-A233-DDB9BFB68DE8}" type="sibTrans" cxnId="{D402F139-762A-4022-8D9D-C5D3F30DB0FF}">
      <dgm:prSet/>
      <dgm:spPr/>
      <dgm:t>
        <a:bodyPr/>
        <a:lstStyle/>
        <a:p>
          <a:endParaRPr lang="de-DE"/>
        </a:p>
      </dgm:t>
    </dgm:pt>
    <dgm:pt modelId="{E38132AD-3E24-4BC0-9945-DFE1DA654E16}">
      <dgm:prSet custT="1"/>
      <dgm:spPr/>
      <dgm:t>
        <a:bodyPr/>
        <a:lstStyle/>
        <a:p>
          <a:r>
            <a:rPr lang="de-DE" sz="2000"/>
            <a:t>festlegen</a:t>
          </a:r>
        </a:p>
      </dgm:t>
    </dgm:pt>
    <dgm:pt modelId="{E5036F6A-C90C-4B1F-B93B-E3639B4A19B0}" type="parTrans" cxnId="{A515D952-8D20-4536-89AA-FB84A6F1E0CD}">
      <dgm:prSet/>
      <dgm:spPr/>
      <dgm:t>
        <a:bodyPr/>
        <a:lstStyle/>
        <a:p>
          <a:endParaRPr lang="de-DE"/>
        </a:p>
      </dgm:t>
    </dgm:pt>
    <dgm:pt modelId="{DF506EAD-082F-41FD-9B3A-5472379402C5}" type="sibTrans" cxnId="{A515D952-8D20-4536-89AA-FB84A6F1E0CD}">
      <dgm:prSet/>
      <dgm:spPr/>
      <dgm:t>
        <a:bodyPr/>
        <a:lstStyle/>
        <a:p>
          <a:endParaRPr lang="de-DE"/>
        </a:p>
      </dgm:t>
    </dgm:pt>
    <dgm:pt modelId="{EDE36DC4-B5A0-4AFF-A072-2D583F1265F7}" type="pres">
      <dgm:prSet presAssocID="{C2417697-DC50-4D4B-AFE5-213B1D1B14A3}" presName="Name0" presStyleCnt="0">
        <dgm:presLayoutVars>
          <dgm:dir/>
          <dgm:animLvl val="lvl"/>
          <dgm:resizeHandles val="exact"/>
        </dgm:presLayoutVars>
      </dgm:prSet>
      <dgm:spPr/>
    </dgm:pt>
    <dgm:pt modelId="{3C396E8C-3CAA-48BE-A35B-40C723468574}" type="pres">
      <dgm:prSet presAssocID="{A0D1BDC4-D8D3-4797-82A4-FFCF3EE9FD25}" presName="composite" presStyleCnt="0"/>
      <dgm:spPr/>
    </dgm:pt>
    <dgm:pt modelId="{BF978F1F-B3CC-4190-BE68-4352985654D3}" type="pres">
      <dgm:prSet presAssocID="{A0D1BDC4-D8D3-4797-82A4-FFCF3EE9FD2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D99C3FE6-19BB-4AA3-9EFE-51B195F459EE}" type="pres">
      <dgm:prSet presAssocID="{A0D1BDC4-D8D3-4797-82A4-FFCF3EE9FD2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98F36E00-F4F5-4A02-BE02-D330B4B1434B}" type="presOf" srcId="{A0D1BDC4-D8D3-4797-82A4-FFCF3EE9FD25}" destId="{BF978F1F-B3CC-4190-BE68-4352985654D3}" srcOrd="0" destOrd="0" presId="urn:microsoft.com/office/officeart/2005/8/layout/hList1"/>
    <dgm:cxn modelId="{5F492201-600B-475A-A13C-44A4EC7339C6}" srcId="{C2417697-DC50-4D4B-AFE5-213B1D1B14A3}" destId="{A0D1BDC4-D8D3-4797-82A4-FFCF3EE9FD25}" srcOrd="0" destOrd="0" parTransId="{75E887D7-4A51-463F-8000-D1AC479F9F3A}" sibTransId="{88330335-27CE-4615-818F-52A95E395404}"/>
    <dgm:cxn modelId="{3D560627-F6FB-4CFF-AA98-0C99E6A2262C}" type="presOf" srcId="{6C3A6101-5C80-45A5-B3B9-A40D1D1E4A34}" destId="{D99C3FE6-19BB-4AA3-9EFE-51B195F459EE}" srcOrd="0" destOrd="0" presId="urn:microsoft.com/office/officeart/2005/8/layout/hList1"/>
    <dgm:cxn modelId="{D402F139-762A-4022-8D9D-C5D3F30DB0FF}" srcId="{A0D1BDC4-D8D3-4797-82A4-FFCF3EE9FD25}" destId="{2AA97561-770D-4650-A485-408DFB35CC9A}" srcOrd="2" destOrd="0" parTransId="{BB3245BF-80A2-4C85-982A-4D6180804149}" sibTransId="{04EF0116-BCA9-47CE-A233-DDB9BFB68DE8}"/>
    <dgm:cxn modelId="{B8710745-B4B2-4224-A3C1-4E5FA5D66760}" type="presOf" srcId="{E38132AD-3E24-4BC0-9945-DFE1DA654E16}" destId="{D99C3FE6-19BB-4AA3-9EFE-51B195F459EE}" srcOrd="0" destOrd="3" presId="urn:microsoft.com/office/officeart/2005/8/layout/hList1"/>
    <dgm:cxn modelId="{A515D952-8D20-4536-89AA-FB84A6F1E0CD}" srcId="{A0D1BDC4-D8D3-4797-82A4-FFCF3EE9FD25}" destId="{E38132AD-3E24-4BC0-9945-DFE1DA654E16}" srcOrd="3" destOrd="0" parTransId="{E5036F6A-C90C-4B1F-B93B-E3639B4A19B0}" sibTransId="{DF506EAD-082F-41FD-9B3A-5472379402C5}"/>
    <dgm:cxn modelId="{28677356-22A7-4420-92C0-FA5AC33623FB}" type="presOf" srcId="{C2417697-DC50-4D4B-AFE5-213B1D1B14A3}" destId="{EDE36DC4-B5A0-4AFF-A072-2D583F1265F7}" srcOrd="0" destOrd="0" presId="urn:microsoft.com/office/officeart/2005/8/layout/hList1"/>
    <dgm:cxn modelId="{4658F78E-7071-47FF-97BD-1A6B4DDB2FDA}" srcId="{A0D1BDC4-D8D3-4797-82A4-FFCF3EE9FD25}" destId="{408E8A24-F146-462E-A92F-E8344213C071}" srcOrd="1" destOrd="0" parTransId="{AF9C4A44-5DBD-409D-A94F-6FB480FBDC50}" sibTransId="{A0228D07-21C0-4A15-8254-1D7CFEEED5CA}"/>
    <dgm:cxn modelId="{D03545A2-015C-4BEA-83C0-BE25DA837C54}" type="presOf" srcId="{408E8A24-F146-462E-A92F-E8344213C071}" destId="{D99C3FE6-19BB-4AA3-9EFE-51B195F459EE}" srcOrd="0" destOrd="1" presId="urn:microsoft.com/office/officeart/2005/8/layout/hList1"/>
    <dgm:cxn modelId="{3D2FECAC-6040-434F-84EC-EFDF5EF07507}" type="presOf" srcId="{2AA97561-770D-4650-A485-408DFB35CC9A}" destId="{D99C3FE6-19BB-4AA3-9EFE-51B195F459EE}" srcOrd="0" destOrd="2" presId="urn:microsoft.com/office/officeart/2005/8/layout/hList1"/>
    <dgm:cxn modelId="{E0AD63DF-48FA-431C-95FD-12B44B40259F}" srcId="{A0D1BDC4-D8D3-4797-82A4-FFCF3EE9FD25}" destId="{6C3A6101-5C80-45A5-B3B9-A40D1D1E4A34}" srcOrd="0" destOrd="0" parTransId="{00D532ED-DA14-47D5-B849-351926BE3A04}" sibTransId="{8A718BB4-3B50-4256-A688-A998480BC2CB}"/>
    <dgm:cxn modelId="{93838775-982E-49D2-84C7-2B161662382A}" type="presParOf" srcId="{EDE36DC4-B5A0-4AFF-A072-2D583F1265F7}" destId="{3C396E8C-3CAA-48BE-A35B-40C723468574}" srcOrd="0" destOrd="0" presId="urn:microsoft.com/office/officeart/2005/8/layout/hList1"/>
    <dgm:cxn modelId="{414B2199-A848-4225-88BA-6A3C98D716F4}" type="presParOf" srcId="{3C396E8C-3CAA-48BE-A35B-40C723468574}" destId="{BF978F1F-B3CC-4190-BE68-4352985654D3}" srcOrd="0" destOrd="0" presId="urn:microsoft.com/office/officeart/2005/8/layout/hList1"/>
    <dgm:cxn modelId="{704B286C-F074-40D1-A6E3-35C64356DE05}" type="presParOf" srcId="{3C396E8C-3CAA-48BE-A35B-40C723468574}" destId="{D99C3FE6-19BB-4AA3-9EFE-51B195F459E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8613F6-B550-477E-B98B-3E045FCA778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5D12D35D-8E90-4B32-AF53-2033139CE601}">
      <dgm:prSet custT="1"/>
      <dgm:spPr/>
      <dgm:t>
        <a:bodyPr/>
        <a:lstStyle/>
        <a:p>
          <a:r>
            <a:rPr lang="de-DE" sz="2400" b="1" err="1"/>
            <a:t>Blockout</a:t>
          </a:r>
          <a:endParaRPr lang="de-DE" sz="2400"/>
        </a:p>
      </dgm:t>
    </dgm:pt>
    <dgm:pt modelId="{1BE51F70-AF46-4782-886F-492A9D2E772B}" type="parTrans" cxnId="{E0D6539D-9ECB-49E8-9A86-22F867122372}">
      <dgm:prSet/>
      <dgm:spPr/>
      <dgm:t>
        <a:bodyPr/>
        <a:lstStyle/>
        <a:p>
          <a:endParaRPr lang="de-DE"/>
        </a:p>
      </dgm:t>
    </dgm:pt>
    <dgm:pt modelId="{88B8E2A8-4D51-4701-9825-D628C4F99446}" type="sibTrans" cxnId="{E0D6539D-9ECB-49E8-9A86-22F867122372}">
      <dgm:prSet/>
      <dgm:spPr/>
      <dgm:t>
        <a:bodyPr/>
        <a:lstStyle/>
        <a:p>
          <a:endParaRPr lang="de-DE"/>
        </a:p>
      </dgm:t>
    </dgm:pt>
    <dgm:pt modelId="{132DADF8-6596-4645-A7B4-F654E470FA7C}">
      <dgm:prSet custT="1"/>
      <dgm:spPr/>
      <dgm:t>
        <a:bodyPr/>
        <a:lstStyle/>
        <a:p>
          <a:r>
            <a:rPr lang="de-DE" sz="1800"/>
            <a:t>1200qm</a:t>
          </a:r>
        </a:p>
      </dgm:t>
    </dgm:pt>
    <dgm:pt modelId="{2C0AE610-F468-4897-9C96-BBE821F5713A}" type="parTrans" cxnId="{4A06A78B-D6C1-4C07-BFD6-7A635F8591D3}">
      <dgm:prSet/>
      <dgm:spPr/>
      <dgm:t>
        <a:bodyPr/>
        <a:lstStyle/>
        <a:p>
          <a:endParaRPr lang="de-DE"/>
        </a:p>
      </dgm:t>
    </dgm:pt>
    <dgm:pt modelId="{3A63B0E1-4FAF-4861-B517-B1F537309AEB}" type="sibTrans" cxnId="{4A06A78B-D6C1-4C07-BFD6-7A635F8591D3}">
      <dgm:prSet/>
      <dgm:spPr/>
      <dgm:t>
        <a:bodyPr/>
        <a:lstStyle/>
        <a:p>
          <a:endParaRPr lang="de-DE"/>
        </a:p>
      </dgm:t>
    </dgm:pt>
    <dgm:pt modelId="{476E4719-5724-4AC6-A5C0-7C57C0FB9300}">
      <dgm:prSet custT="1"/>
      <dgm:spPr/>
      <dgm:t>
        <a:bodyPr/>
        <a:lstStyle/>
        <a:p>
          <a:r>
            <a:rPr lang="de-DE" sz="1800"/>
            <a:t>Häuser</a:t>
          </a:r>
        </a:p>
      </dgm:t>
    </dgm:pt>
    <dgm:pt modelId="{2BE9F1AD-DF7F-4EC9-8CC4-D7ED749D60DC}" type="parTrans" cxnId="{F6182EAC-06D8-4E5F-8BBB-A17EA553046B}">
      <dgm:prSet/>
      <dgm:spPr/>
      <dgm:t>
        <a:bodyPr/>
        <a:lstStyle/>
        <a:p>
          <a:endParaRPr lang="de-DE"/>
        </a:p>
      </dgm:t>
    </dgm:pt>
    <dgm:pt modelId="{E6DC9B34-2A56-497B-ABC1-7457DBF7C3DD}" type="sibTrans" cxnId="{F6182EAC-06D8-4E5F-8BBB-A17EA553046B}">
      <dgm:prSet/>
      <dgm:spPr/>
      <dgm:t>
        <a:bodyPr/>
        <a:lstStyle/>
        <a:p>
          <a:endParaRPr lang="de-DE"/>
        </a:p>
      </dgm:t>
    </dgm:pt>
    <dgm:pt modelId="{66EEC68D-455E-48D8-B1AD-93081AF8573A}">
      <dgm:prSet custT="1"/>
      <dgm:spPr/>
      <dgm:t>
        <a:bodyPr/>
        <a:lstStyle/>
        <a:p>
          <a:r>
            <a:rPr lang="de-DE" sz="1800"/>
            <a:t>Container</a:t>
          </a:r>
        </a:p>
      </dgm:t>
    </dgm:pt>
    <dgm:pt modelId="{4F8471EB-FF28-4256-9F1E-FA7607A97CB4}" type="parTrans" cxnId="{624D096F-239B-42CA-B2AC-8D13D12CA18C}">
      <dgm:prSet/>
      <dgm:spPr/>
      <dgm:t>
        <a:bodyPr/>
        <a:lstStyle/>
        <a:p>
          <a:endParaRPr lang="de-DE"/>
        </a:p>
      </dgm:t>
    </dgm:pt>
    <dgm:pt modelId="{01823955-1076-4CE3-8775-7C978FC251F2}" type="sibTrans" cxnId="{624D096F-239B-42CA-B2AC-8D13D12CA18C}">
      <dgm:prSet/>
      <dgm:spPr/>
      <dgm:t>
        <a:bodyPr/>
        <a:lstStyle/>
        <a:p>
          <a:endParaRPr lang="de-DE"/>
        </a:p>
      </dgm:t>
    </dgm:pt>
    <dgm:pt modelId="{22B5E0D8-4816-48F6-AB8D-104793858959}">
      <dgm:prSet custT="1"/>
      <dgm:spPr/>
      <dgm:t>
        <a:bodyPr/>
        <a:lstStyle/>
        <a:p>
          <a:r>
            <a:rPr lang="de-DE" sz="1800"/>
            <a:t>Zaun</a:t>
          </a:r>
        </a:p>
      </dgm:t>
    </dgm:pt>
    <dgm:pt modelId="{AA720865-5967-4C8B-8C37-3CC28E5519E7}" type="parTrans" cxnId="{5A76D90D-E229-407C-862B-D785307A1C14}">
      <dgm:prSet/>
      <dgm:spPr/>
      <dgm:t>
        <a:bodyPr/>
        <a:lstStyle/>
        <a:p>
          <a:endParaRPr lang="de-DE"/>
        </a:p>
      </dgm:t>
    </dgm:pt>
    <dgm:pt modelId="{52D5E091-37B8-4855-9592-C4672F221642}" type="sibTrans" cxnId="{5A76D90D-E229-407C-862B-D785307A1C14}">
      <dgm:prSet/>
      <dgm:spPr/>
      <dgm:t>
        <a:bodyPr/>
        <a:lstStyle/>
        <a:p>
          <a:endParaRPr lang="de-DE"/>
        </a:p>
      </dgm:t>
    </dgm:pt>
    <dgm:pt modelId="{D381DD00-FCE4-4BDC-B2B9-E8788C36D59B}" type="pres">
      <dgm:prSet presAssocID="{A48613F6-B550-477E-B98B-3E045FCA7786}" presName="Name0" presStyleCnt="0">
        <dgm:presLayoutVars>
          <dgm:dir/>
          <dgm:animLvl val="lvl"/>
          <dgm:resizeHandles val="exact"/>
        </dgm:presLayoutVars>
      </dgm:prSet>
      <dgm:spPr/>
    </dgm:pt>
    <dgm:pt modelId="{57CEE125-8681-4FDE-BD3A-CC1A404A8C16}" type="pres">
      <dgm:prSet presAssocID="{5D12D35D-8E90-4B32-AF53-2033139CE601}" presName="composite" presStyleCnt="0"/>
      <dgm:spPr/>
    </dgm:pt>
    <dgm:pt modelId="{FA4AC5D5-E375-4C6F-9425-285E03B94A21}" type="pres">
      <dgm:prSet presAssocID="{5D12D35D-8E90-4B32-AF53-2033139CE601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A8D3A13C-0E63-40DB-BDAA-34FE426512D4}" type="pres">
      <dgm:prSet presAssocID="{5D12D35D-8E90-4B32-AF53-2033139CE60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110A401-4DE6-4064-8AA3-A86158C2AD32}" type="presOf" srcId="{5D12D35D-8E90-4B32-AF53-2033139CE601}" destId="{FA4AC5D5-E375-4C6F-9425-285E03B94A21}" srcOrd="0" destOrd="0" presId="urn:microsoft.com/office/officeart/2005/8/layout/hList1"/>
    <dgm:cxn modelId="{9208D801-E6AC-468E-BF2F-DA1EA46E5C92}" type="presOf" srcId="{476E4719-5724-4AC6-A5C0-7C57C0FB9300}" destId="{A8D3A13C-0E63-40DB-BDAA-34FE426512D4}" srcOrd="0" destOrd="1" presId="urn:microsoft.com/office/officeart/2005/8/layout/hList1"/>
    <dgm:cxn modelId="{5A76D90D-E229-407C-862B-D785307A1C14}" srcId="{5D12D35D-8E90-4B32-AF53-2033139CE601}" destId="{22B5E0D8-4816-48F6-AB8D-104793858959}" srcOrd="3" destOrd="0" parTransId="{AA720865-5967-4C8B-8C37-3CC28E5519E7}" sibTransId="{52D5E091-37B8-4855-9592-C4672F221642}"/>
    <dgm:cxn modelId="{C288224D-5431-4D39-A720-5C6187C2B75F}" type="presOf" srcId="{A48613F6-B550-477E-B98B-3E045FCA7786}" destId="{D381DD00-FCE4-4BDC-B2B9-E8788C36D59B}" srcOrd="0" destOrd="0" presId="urn:microsoft.com/office/officeart/2005/8/layout/hList1"/>
    <dgm:cxn modelId="{624D096F-239B-42CA-B2AC-8D13D12CA18C}" srcId="{5D12D35D-8E90-4B32-AF53-2033139CE601}" destId="{66EEC68D-455E-48D8-B1AD-93081AF8573A}" srcOrd="2" destOrd="0" parTransId="{4F8471EB-FF28-4256-9F1E-FA7607A97CB4}" sibTransId="{01823955-1076-4CE3-8775-7C978FC251F2}"/>
    <dgm:cxn modelId="{4A06A78B-D6C1-4C07-BFD6-7A635F8591D3}" srcId="{5D12D35D-8E90-4B32-AF53-2033139CE601}" destId="{132DADF8-6596-4645-A7B4-F654E470FA7C}" srcOrd="0" destOrd="0" parTransId="{2C0AE610-F468-4897-9C96-BBE821F5713A}" sibTransId="{3A63B0E1-4FAF-4861-B517-B1F537309AEB}"/>
    <dgm:cxn modelId="{E0D6539D-9ECB-49E8-9A86-22F867122372}" srcId="{A48613F6-B550-477E-B98B-3E045FCA7786}" destId="{5D12D35D-8E90-4B32-AF53-2033139CE601}" srcOrd="0" destOrd="0" parTransId="{1BE51F70-AF46-4782-886F-492A9D2E772B}" sibTransId="{88B8E2A8-4D51-4701-9825-D628C4F99446}"/>
    <dgm:cxn modelId="{C9223BAB-76E9-433B-9590-E58895B861D4}" type="presOf" srcId="{66EEC68D-455E-48D8-B1AD-93081AF8573A}" destId="{A8D3A13C-0E63-40DB-BDAA-34FE426512D4}" srcOrd="0" destOrd="2" presId="urn:microsoft.com/office/officeart/2005/8/layout/hList1"/>
    <dgm:cxn modelId="{F6182EAC-06D8-4E5F-8BBB-A17EA553046B}" srcId="{5D12D35D-8E90-4B32-AF53-2033139CE601}" destId="{476E4719-5724-4AC6-A5C0-7C57C0FB9300}" srcOrd="1" destOrd="0" parTransId="{2BE9F1AD-DF7F-4EC9-8CC4-D7ED749D60DC}" sibTransId="{E6DC9B34-2A56-497B-ABC1-7457DBF7C3DD}"/>
    <dgm:cxn modelId="{7FC000BB-914B-4E28-9FC8-8061B7C03350}" type="presOf" srcId="{22B5E0D8-4816-48F6-AB8D-104793858959}" destId="{A8D3A13C-0E63-40DB-BDAA-34FE426512D4}" srcOrd="0" destOrd="3" presId="urn:microsoft.com/office/officeart/2005/8/layout/hList1"/>
    <dgm:cxn modelId="{C8B80FF5-1476-48DE-B2C5-AA2447FD2737}" type="presOf" srcId="{132DADF8-6596-4645-A7B4-F654E470FA7C}" destId="{A8D3A13C-0E63-40DB-BDAA-34FE426512D4}" srcOrd="0" destOrd="0" presId="urn:microsoft.com/office/officeart/2005/8/layout/hList1"/>
    <dgm:cxn modelId="{E938F400-AE01-497B-89AC-6A99FD0870D1}" type="presParOf" srcId="{D381DD00-FCE4-4BDC-B2B9-E8788C36D59B}" destId="{57CEE125-8681-4FDE-BD3A-CC1A404A8C16}" srcOrd="0" destOrd="0" presId="urn:microsoft.com/office/officeart/2005/8/layout/hList1"/>
    <dgm:cxn modelId="{8331AF85-225F-4BCE-8552-B84993AD3B3F}" type="presParOf" srcId="{57CEE125-8681-4FDE-BD3A-CC1A404A8C16}" destId="{FA4AC5D5-E375-4C6F-9425-285E03B94A21}" srcOrd="0" destOrd="0" presId="urn:microsoft.com/office/officeart/2005/8/layout/hList1"/>
    <dgm:cxn modelId="{85617BB4-B10F-4C2F-928D-D808A2839FDA}" type="presParOf" srcId="{57CEE125-8681-4FDE-BD3A-CC1A404A8C16}" destId="{A8D3A13C-0E63-40DB-BDAA-34FE426512D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E936059-9D51-4A41-9119-6A2CBD102D88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BA5DAC0B-8ACE-4CC8-90E6-78116316F8F7}">
      <dgm:prSet custT="1"/>
      <dgm:spPr/>
      <dgm:t>
        <a:bodyPr/>
        <a:lstStyle/>
        <a:p>
          <a:r>
            <a:rPr lang="de-DE" sz="2400" b="1"/>
            <a:t>Vom </a:t>
          </a:r>
          <a:r>
            <a:rPr lang="de-DE" sz="2400" b="1" err="1"/>
            <a:t>Blockout</a:t>
          </a:r>
          <a:r>
            <a:rPr lang="de-DE" sz="2400" b="1"/>
            <a:t> zum Level</a:t>
          </a:r>
          <a:endParaRPr lang="de-DE" sz="2400"/>
        </a:p>
      </dgm:t>
    </dgm:pt>
    <dgm:pt modelId="{0A927CCE-6158-4A46-B4CC-D3A1648B4187}" type="parTrans" cxnId="{93DDA670-5D7A-4624-A2DD-C5B9A07D71FD}">
      <dgm:prSet/>
      <dgm:spPr/>
      <dgm:t>
        <a:bodyPr/>
        <a:lstStyle/>
        <a:p>
          <a:endParaRPr lang="de-DE"/>
        </a:p>
      </dgm:t>
    </dgm:pt>
    <dgm:pt modelId="{FC5B121E-992A-4E07-BCF1-2129F9ADCB91}" type="sibTrans" cxnId="{93DDA670-5D7A-4624-A2DD-C5B9A07D71FD}">
      <dgm:prSet/>
      <dgm:spPr/>
      <dgm:t>
        <a:bodyPr/>
        <a:lstStyle/>
        <a:p>
          <a:endParaRPr lang="de-DE"/>
        </a:p>
      </dgm:t>
    </dgm:pt>
    <dgm:pt modelId="{5A805CCC-EAFF-4DDE-B740-00CF56F76350}">
      <dgm:prSet custT="1"/>
      <dgm:spPr/>
      <dgm:t>
        <a:bodyPr/>
        <a:lstStyle/>
        <a:p>
          <a:r>
            <a:rPr lang="de-DE" sz="2000"/>
            <a:t>Aus dem Unity Asset Store werden Assets genommen die vom Stil her passen</a:t>
          </a:r>
          <a:br>
            <a:rPr lang="de-DE" sz="2000"/>
          </a:br>
          <a:endParaRPr lang="de-DE" sz="2000"/>
        </a:p>
      </dgm:t>
    </dgm:pt>
    <dgm:pt modelId="{AE3C5168-6FB0-497F-864E-FD1E518DE34B}" type="parTrans" cxnId="{2DF002E3-3BD9-4155-AA9A-327460A97B58}">
      <dgm:prSet/>
      <dgm:spPr/>
      <dgm:t>
        <a:bodyPr/>
        <a:lstStyle/>
        <a:p>
          <a:endParaRPr lang="de-DE"/>
        </a:p>
      </dgm:t>
    </dgm:pt>
    <dgm:pt modelId="{F0136718-A707-4B30-9A71-A95F82AC5931}" type="sibTrans" cxnId="{2DF002E3-3BD9-4155-AA9A-327460A97B58}">
      <dgm:prSet/>
      <dgm:spPr/>
      <dgm:t>
        <a:bodyPr/>
        <a:lstStyle/>
        <a:p>
          <a:endParaRPr lang="de-DE"/>
        </a:p>
      </dgm:t>
    </dgm:pt>
    <dgm:pt modelId="{86265C4B-E52B-47A9-9BBE-55A448592629}">
      <dgm:prSet custT="1"/>
      <dgm:spPr/>
      <dgm:t>
        <a:bodyPr/>
        <a:lstStyle/>
        <a:p>
          <a:r>
            <a:rPr lang="de-DE" sz="2000"/>
            <a:t>Assets die begehbar sind müssen selbst erstellt werden</a:t>
          </a:r>
        </a:p>
      </dgm:t>
    </dgm:pt>
    <dgm:pt modelId="{CAC53EEE-10FA-4324-B7AB-76B9349E7649}" type="parTrans" cxnId="{036504E3-CEB9-44B2-BE2C-F6488745CE3A}">
      <dgm:prSet/>
      <dgm:spPr/>
      <dgm:t>
        <a:bodyPr/>
        <a:lstStyle/>
        <a:p>
          <a:endParaRPr lang="de-DE"/>
        </a:p>
      </dgm:t>
    </dgm:pt>
    <dgm:pt modelId="{7B4BFADC-A057-4F31-A149-DCC26F0276A2}" type="sibTrans" cxnId="{036504E3-CEB9-44B2-BE2C-F6488745CE3A}">
      <dgm:prSet/>
      <dgm:spPr/>
      <dgm:t>
        <a:bodyPr/>
        <a:lstStyle/>
        <a:p>
          <a:endParaRPr lang="de-DE"/>
        </a:p>
      </dgm:t>
    </dgm:pt>
    <dgm:pt modelId="{D3A80C05-7EEB-4E09-AA72-30893AEAF7D1}">
      <dgm:prSet custT="1"/>
      <dgm:spPr/>
      <dgm:t>
        <a:bodyPr/>
        <a:lstStyle/>
        <a:p>
          <a:r>
            <a:rPr lang="de-DE" sz="2000"/>
            <a:t>Boden erhält eine erste Textur</a:t>
          </a:r>
        </a:p>
      </dgm:t>
    </dgm:pt>
    <dgm:pt modelId="{EB460BE9-D88A-40C9-AD74-9348592B2BC9}" type="parTrans" cxnId="{6A1E649E-B121-4A6A-9CB8-1213CBD4F2C6}">
      <dgm:prSet/>
      <dgm:spPr/>
      <dgm:t>
        <a:bodyPr/>
        <a:lstStyle/>
        <a:p>
          <a:endParaRPr lang="de-DE"/>
        </a:p>
      </dgm:t>
    </dgm:pt>
    <dgm:pt modelId="{9DD23DCC-3C7E-4EE3-8C06-FA308072FCC5}" type="sibTrans" cxnId="{6A1E649E-B121-4A6A-9CB8-1213CBD4F2C6}">
      <dgm:prSet/>
      <dgm:spPr/>
      <dgm:t>
        <a:bodyPr/>
        <a:lstStyle/>
        <a:p>
          <a:endParaRPr lang="de-DE"/>
        </a:p>
      </dgm:t>
    </dgm:pt>
    <dgm:pt modelId="{B2E2D002-0E22-4DC4-946B-EE7C571D268E}" type="pres">
      <dgm:prSet presAssocID="{1E936059-9D51-4A41-9119-6A2CBD102D88}" presName="Name0" presStyleCnt="0">
        <dgm:presLayoutVars>
          <dgm:dir/>
          <dgm:animLvl val="lvl"/>
          <dgm:resizeHandles val="exact"/>
        </dgm:presLayoutVars>
      </dgm:prSet>
      <dgm:spPr/>
    </dgm:pt>
    <dgm:pt modelId="{5C0F4DC9-44F6-4E86-98FC-6DD515E46705}" type="pres">
      <dgm:prSet presAssocID="{BA5DAC0B-8ACE-4CC8-90E6-78116316F8F7}" presName="composite" presStyleCnt="0"/>
      <dgm:spPr/>
    </dgm:pt>
    <dgm:pt modelId="{F68032BA-340E-4273-AFDA-2ADDBC4044E4}" type="pres">
      <dgm:prSet presAssocID="{BA5DAC0B-8ACE-4CC8-90E6-78116316F8F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55402D-B5C2-4244-9E51-592F878977B6}" type="pres">
      <dgm:prSet presAssocID="{BA5DAC0B-8ACE-4CC8-90E6-78116316F8F7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93DDA670-5D7A-4624-A2DD-C5B9A07D71FD}" srcId="{1E936059-9D51-4A41-9119-6A2CBD102D88}" destId="{BA5DAC0B-8ACE-4CC8-90E6-78116316F8F7}" srcOrd="0" destOrd="0" parTransId="{0A927CCE-6158-4A46-B4CC-D3A1648B4187}" sibTransId="{FC5B121E-992A-4E07-BCF1-2129F9ADCB91}"/>
    <dgm:cxn modelId="{0F60FB75-F755-4198-963E-0B76CE793072}" type="presOf" srcId="{5A805CCC-EAFF-4DDE-B740-00CF56F76350}" destId="{7355402D-B5C2-4244-9E51-592F878977B6}" srcOrd="0" destOrd="0" presId="urn:microsoft.com/office/officeart/2005/8/layout/hList1"/>
    <dgm:cxn modelId="{B41F2B8F-7CEC-4F2A-9397-48E94DF7C14A}" type="presOf" srcId="{BA5DAC0B-8ACE-4CC8-90E6-78116316F8F7}" destId="{F68032BA-340E-4273-AFDA-2ADDBC4044E4}" srcOrd="0" destOrd="0" presId="urn:microsoft.com/office/officeart/2005/8/layout/hList1"/>
    <dgm:cxn modelId="{6A1E649E-B121-4A6A-9CB8-1213CBD4F2C6}" srcId="{BA5DAC0B-8ACE-4CC8-90E6-78116316F8F7}" destId="{D3A80C05-7EEB-4E09-AA72-30893AEAF7D1}" srcOrd="2" destOrd="0" parTransId="{EB460BE9-D88A-40C9-AD74-9348592B2BC9}" sibTransId="{9DD23DCC-3C7E-4EE3-8C06-FA308072FCC5}"/>
    <dgm:cxn modelId="{F275699E-6549-4165-B611-7F5E27727A59}" type="presOf" srcId="{D3A80C05-7EEB-4E09-AA72-30893AEAF7D1}" destId="{7355402D-B5C2-4244-9E51-592F878977B6}" srcOrd="0" destOrd="2" presId="urn:microsoft.com/office/officeart/2005/8/layout/hList1"/>
    <dgm:cxn modelId="{CCE25DA4-F15C-4607-B9BE-057111A9F1B5}" type="presOf" srcId="{86265C4B-E52B-47A9-9BBE-55A448592629}" destId="{7355402D-B5C2-4244-9E51-592F878977B6}" srcOrd="0" destOrd="1" presId="urn:microsoft.com/office/officeart/2005/8/layout/hList1"/>
    <dgm:cxn modelId="{71E5C3B6-66A2-4D51-8101-6B43CDE9120D}" type="presOf" srcId="{1E936059-9D51-4A41-9119-6A2CBD102D88}" destId="{B2E2D002-0E22-4DC4-946B-EE7C571D268E}" srcOrd="0" destOrd="0" presId="urn:microsoft.com/office/officeart/2005/8/layout/hList1"/>
    <dgm:cxn modelId="{2DF002E3-3BD9-4155-AA9A-327460A97B58}" srcId="{BA5DAC0B-8ACE-4CC8-90E6-78116316F8F7}" destId="{5A805CCC-EAFF-4DDE-B740-00CF56F76350}" srcOrd="0" destOrd="0" parTransId="{AE3C5168-6FB0-497F-864E-FD1E518DE34B}" sibTransId="{F0136718-A707-4B30-9A71-A95F82AC5931}"/>
    <dgm:cxn modelId="{036504E3-CEB9-44B2-BE2C-F6488745CE3A}" srcId="{BA5DAC0B-8ACE-4CC8-90E6-78116316F8F7}" destId="{86265C4B-E52B-47A9-9BBE-55A448592629}" srcOrd="1" destOrd="0" parTransId="{CAC53EEE-10FA-4324-B7AB-76B9349E7649}" sibTransId="{7B4BFADC-A057-4F31-A149-DCC26F0276A2}"/>
    <dgm:cxn modelId="{F2F1568C-7B5F-4899-B03B-4C90EF622403}" type="presParOf" srcId="{B2E2D002-0E22-4DC4-946B-EE7C571D268E}" destId="{5C0F4DC9-44F6-4E86-98FC-6DD515E46705}" srcOrd="0" destOrd="0" presId="urn:microsoft.com/office/officeart/2005/8/layout/hList1"/>
    <dgm:cxn modelId="{542AAECC-16C2-4924-99DF-9B64FDFBAA3E}" type="presParOf" srcId="{5C0F4DC9-44F6-4E86-98FC-6DD515E46705}" destId="{F68032BA-340E-4273-AFDA-2ADDBC4044E4}" srcOrd="0" destOrd="0" presId="urn:microsoft.com/office/officeart/2005/8/layout/hList1"/>
    <dgm:cxn modelId="{3CDB2305-2F47-442F-9DF6-5729BD94B92E}" type="presParOf" srcId="{5C0F4DC9-44F6-4E86-98FC-6DD515E46705}" destId="{7355402D-B5C2-4244-9E51-592F878977B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B2718F2-8AD4-4F51-B510-C762BA93A04C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042FE0F8-FEDF-429D-A5A4-6F583A8A74A5}">
      <dgm:prSet/>
      <dgm:spPr/>
      <dgm:t>
        <a:bodyPr/>
        <a:lstStyle/>
        <a:p>
          <a:r>
            <a:rPr lang="de-DE" b="1" err="1"/>
            <a:t>Atmosphere</a:t>
          </a:r>
          <a:endParaRPr lang="de-DE"/>
        </a:p>
      </dgm:t>
    </dgm:pt>
    <dgm:pt modelId="{B4D730EF-1FF4-4EA6-9987-1FCFADDC28AC}" type="parTrans" cxnId="{CED96AB1-0CC8-4C20-B9BA-A81AAB107DF9}">
      <dgm:prSet/>
      <dgm:spPr/>
      <dgm:t>
        <a:bodyPr/>
        <a:lstStyle/>
        <a:p>
          <a:endParaRPr lang="de-DE"/>
        </a:p>
      </dgm:t>
    </dgm:pt>
    <dgm:pt modelId="{429CCD15-83F8-4643-8AD1-7CA9D55CB1F1}" type="sibTrans" cxnId="{CED96AB1-0CC8-4C20-B9BA-A81AAB107DF9}">
      <dgm:prSet/>
      <dgm:spPr/>
      <dgm:t>
        <a:bodyPr/>
        <a:lstStyle/>
        <a:p>
          <a:endParaRPr lang="de-DE"/>
        </a:p>
      </dgm:t>
    </dgm:pt>
    <dgm:pt modelId="{331A40FC-8E36-451A-B4A0-0D6236A9C011}">
      <dgm:prSet/>
      <dgm:spPr/>
      <dgm:t>
        <a:bodyPr/>
        <a:lstStyle/>
        <a:p>
          <a:r>
            <a:rPr lang="de-DE"/>
            <a:t>Nächtliche Atmosphere:</a:t>
          </a:r>
        </a:p>
      </dgm:t>
    </dgm:pt>
    <dgm:pt modelId="{66A7A4E3-AF9A-441C-9A87-D907394EEB19}" type="parTrans" cxnId="{0B2F15DD-8189-4DBF-83BE-3D488E4DC507}">
      <dgm:prSet/>
      <dgm:spPr/>
      <dgm:t>
        <a:bodyPr/>
        <a:lstStyle/>
        <a:p>
          <a:endParaRPr lang="de-DE"/>
        </a:p>
      </dgm:t>
    </dgm:pt>
    <dgm:pt modelId="{0A935921-0BF3-47C0-826B-93E66C14930C}" type="sibTrans" cxnId="{0B2F15DD-8189-4DBF-83BE-3D488E4DC507}">
      <dgm:prSet/>
      <dgm:spPr/>
      <dgm:t>
        <a:bodyPr/>
        <a:lstStyle/>
        <a:p>
          <a:endParaRPr lang="de-DE"/>
        </a:p>
      </dgm:t>
    </dgm:pt>
    <dgm:pt modelId="{ABC53B06-6283-416D-BE8A-FEF19B0DFB5A}">
      <dgm:prSet/>
      <dgm:spPr/>
      <dgm:t>
        <a:bodyPr/>
        <a:lstStyle/>
        <a:p>
          <a:r>
            <a:rPr lang="de-DE"/>
            <a:t>Dunkelheit</a:t>
          </a:r>
        </a:p>
      </dgm:t>
    </dgm:pt>
    <dgm:pt modelId="{1B99722F-DED4-4D96-963F-E3C18892BC33}" type="parTrans" cxnId="{1FC0B365-77A9-457E-A07E-787EC3000CEC}">
      <dgm:prSet/>
      <dgm:spPr/>
      <dgm:t>
        <a:bodyPr/>
        <a:lstStyle/>
        <a:p>
          <a:endParaRPr lang="de-DE"/>
        </a:p>
      </dgm:t>
    </dgm:pt>
    <dgm:pt modelId="{EF0E8F33-8261-4E4A-BCA3-8A43470611B3}" type="sibTrans" cxnId="{1FC0B365-77A9-457E-A07E-787EC3000CEC}">
      <dgm:prSet/>
      <dgm:spPr/>
      <dgm:t>
        <a:bodyPr/>
        <a:lstStyle/>
        <a:p>
          <a:endParaRPr lang="de-DE"/>
        </a:p>
      </dgm:t>
    </dgm:pt>
    <dgm:pt modelId="{6759212A-C291-4FDE-B636-0ACFEFDCE17A}">
      <dgm:prSet/>
      <dgm:spPr/>
      <dgm:t>
        <a:bodyPr/>
        <a:lstStyle/>
        <a:p>
          <a:r>
            <a:rPr lang="de-DE"/>
            <a:t>Lichter </a:t>
          </a:r>
        </a:p>
      </dgm:t>
    </dgm:pt>
    <dgm:pt modelId="{DF2A3F86-96D1-4BB8-91F7-40D488ABCA83}" type="parTrans" cxnId="{099CA06C-3F47-4C85-A0C1-83F000C5406F}">
      <dgm:prSet/>
      <dgm:spPr/>
      <dgm:t>
        <a:bodyPr/>
        <a:lstStyle/>
        <a:p>
          <a:endParaRPr lang="de-DE"/>
        </a:p>
      </dgm:t>
    </dgm:pt>
    <dgm:pt modelId="{F899C532-E879-4D16-B8D7-3084E194CD23}" type="sibTrans" cxnId="{099CA06C-3F47-4C85-A0C1-83F000C5406F}">
      <dgm:prSet/>
      <dgm:spPr/>
      <dgm:t>
        <a:bodyPr/>
        <a:lstStyle/>
        <a:p>
          <a:endParaRPr lang="de-DE"/>
        </a:p>
      </dgm:t>
    </dgm:pt>
    <dgm:pt modelId="{AD30BC5D-5AF2-45AB-83C0-858D1DEDF7D3}">
      <dgm:prSet/>
      <dgm:spPr/>
      <dgm:t>
        <a:bodyPr/>
        <a:lstStyle/>
        <a:p>
          <a:r>
            <a:rPr lang="de-DE"/>
            <a:t>Nachthimmel</a:t>
          </a:r>
        </a:p>
      </dgm:t>
    </dgm:pt>
    <dgm:pt modelId="{2E2109FB-DF39-443D-98E8-598F42E0F1EF}" type="parTrans" cxnId="{9A9A4A2E-6EB9-46B7-A8B9-0F095E653A53}">
      <dgm:prSet/>
      <dgm:spPr/>
      <dgm:t>
        <a:bodyPr/>
        <a:lstStyle/>
        <a:p>
          <a:endParaRPr lang="de-DE"/>
        </a:p>
      </dgm:t>
    </dgm:pt>
    <dgm:pt modelId="{54525FF4-1357-44DF-ACAA-114CB7BE72BD}" type="sibTrans" cxnId="{9A9A4A2E-6EB9-46B7-A8B9-0F095E653A53}">
      <dgm:prSet/>
      <dgm:spPr/>
      <dgm:t>
        <a:bodyPr/>
        <a:lstStyle/>
        <a:p>
          <a:endParaRPr lang="de-DE"/>
        </a:p>
      </dgm:t>
    </dgm:pt>
    <dgm:pt modelId="{4DDA1A86-A7AF-407F-BB7D-C857C2F8FBBB}" type="pres">
      <dgm:prSet presAssocID="{BB2718F2-8AD4-4F51-B510-C762BA93A04C}" presName="Name0" presStyleCnt="0">
        <dgm:presLayoutVars>
          <dgm:dir/>
          <dgm:animLvl val="lvl"/>
          <dgm:resizeHandles val="exact"/>
        </dgm:presLayoutVars>
      </dgm:prSet>
      <dgm:spPr/>
    </dgm:pt>
    <dgm:pt modelId="{F32C03BA-6AD6-4053-9F5C-2E7D6385E38B}" type="pres">
      <dgm:prSet presAssocID="{042FE0F8-FEDF-429D-A5A4-6F583A8A74A5}" presName="linNode" presStyleCnt="0"/>
      <dgm:spPr/>
    </dgm:pt>
    <dgm:pt modelId="{2F36A58A-BCAC-4F94-8F07-BCC3A8567BF9}" type="pres">
      <dgm:prSet presAssocID="{042FE0F8-FEDF-429D-A5A4-6F583A8A74A5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4BB2AE23-DD75-4E22-B44C-E2FCD8ADA7DC}" type="pres">
      <dgm:prSet presAssocID="{042FE0F8-FEDF-429D-A5A4-6F583A8A74A5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4DC71303-A74D-4919-9D05-CC8DBA2A740A}" type="presOf" srcId="{ABC53B06-6283-416D-BE8A-FEF19B0DFB5A}" destId="{4BB2AE23-DD75-4E22-B44C-E2FCD8ADA7DC}" srcOrd="0" destOrd="1" presId="urn:microsoft.com/office/officeart/2005/8/layout/vList5"/>
    <dgm:cxn modelId="{43D82907-4681-4D94-B2EE-4EFF0D71AA68}" type="presOf" srcId="{BB2718F2-8AD4-4F51-B510-C762BA93A04C}" destId="{4DDA1A86-A7AF-407F-BB7D-C857C2F8FBBB}" srcOrd="0" destOrd="0" presId="urn:microsoft.com/office/officeart/2005/8/layout/vList5"/>
    <dgm:cxn modelId="{9A9A4A2E-6EB9-46B7-A8B9-0F095E653A53}" srcId="{331A40FC-8E36-451A-B4A0-0D6236A9C011}" destId="{AD30BC5D-5AF2-45AB-83C0-858D1DEDF7D3}" srcOrd="2" destOrd="0" parTransId="{2E2109FB-DF39-443D-98E8-598F42E0F1EF}" sibTransId="{54525FF4-1357-44DF-ACAA-114CB7BE72BD}"/>
    <dgm:cxn modelId="{505ACB3E-8FD5-40EE-82E0-C55749D75E90}" type="presOf" srcId="{042FE0F8-FEDF-429D-A5A4-6F583A8A74A5}" destId="{2F36A58A-BCAC-4F94-8F07-BCC3A8567BF9}" srcOrd="0" destOrd="0" presId="urn:microsoft.com/office/officeart/2005/8/layout/vList5"/>
    <dgm:cxn modelId="{1FC0B365-77A9-457E-A07E-787EC3000CEC}" srcId="{331A40FC-8E36-451A-B4A0-0D6236A9C011}" destId="{ABC53B06-6283-416D-BE8A-FEF19B0DFB5A}" srcOrd="0" destOrd="0" parTransId="{1B99722F-DED4-4D96-963F-E3C18892BC33}" sibTransId="{EF0E8F33-8261-4E4A-BCA3-8A43470611B3}"/>
    <dgm:cxn modelId="{099CA06C-3F47-4C85-A0C1-83F000C5406F}" srcId="{331A40FC-8E36-451A-B4A0-0D6236A9C011}" destId="{6759212A-C291-4FDE-B636-0ACFEFDCE17A}" srcOrd="1" destOrd="0" parTransId="{DF2A3F86-96D1-4BB8-91F7-40D488ABCA83}" sibTransId="{F899C532-E879-4D16-B8D7-3084E194CD23}"/>
    <dgm:cxn modelId="{3E297991-0446-4C83-83E5-8F9C5660241E}" type="presOf" srcId="{331A40FC-8E36-451A-B4A0-0D6236A9C011}" destId="{4BB2AE23-DD75-4E22-B44C-E2FCD8ADA7DC}" srcOrd="0" destOrd="0" presId="urn:microsoft.com/office/officeart/2005/8/layout/vList5"/>
    <dgm:cxn modelId="{CED96AB1-0CC8-4C20-B9BA-A81AAB107DF9}" srcId="{BB2718F2-8AD4-4F51-B510-C762BA93A04C}" destId="{042FE0F8-FEDF-429D-A5A4-6F583A8A74A5}" srcOrd="0" destOrd="0" parTransId="{B4D730EF-1FF4-4EA6-9987-1FCFADDC28AC}" sibTransId="{429CCD15-83F8-4643-8AD1-7CA9D55CB1F1}"/>
    <dgm:cxn modelId="{CD9B4FBC-4F7D-4DA5-83CA-2766ACC3D6D2}" type="presOf" srcId="{6759212A-C291-4FDE-B636-0ACFEFDCE17A}" destId="{4BB2AE23-DD75-4E22-B44C-E2FCD8ADA7DC}" srcOrd="0" destOrd="2" presId="urn:microsoft.com/office/officeart/2005/8/layout/vList5"/>
    <dgm:cxn modelId="{52F7DABE-85C5-4BC3-A021-13FED9CA75F5}" type="presOf" srcId="{AD30BC5D-5AF2-45AB-83C0-858D1DEDF7D3}" destId="{4BB2AE23-DD75-4E22-B44C-E2FCD8ADA7DC}" srcOrd="0" destOrd="3" presId="urn:microsoft.com/office/officeart/2005/8/layout/vList5"/>
    <dgm:cxn modelId="{0B2F15DD-8189-4DBF-83BE-3D488E4DC507}" srcId="{042FE0F8-FEDF-429D-A5A4-6F583A8A74A5}" destId="{331A40FC-8E36-451A-B4A0-0D6236A9C011}" srcOrd="0" destOrd="0" parTransId="{66A7A4E3-AF9A-441C-9A87-D907394EEB19}" sibTransId="{0A935921-0BF3-47C0-826B-93E66C14930C}"/>
    <dgm:cxn modelId="{A5F3AB30-814F-49FD-99A7-82D02CD2CC75}" type="presParOf" srcId="{4DDA1A86-A7AF-407F-BB7D-C857C2F8FBBB}" destId="{F32C03BA-6AD6-4053-9F5C-2E7D6385E38B}" srcOrd="0" destOrd="0" presId="urn:microsoft.com/office/officeart/2005/8/layout/vList5"/>
    <dgm:cxn modelId="{E2C6C1F9-5849-4472-A547-998474AC8FD7}" type="presParOf" srcId="{F32C03BA-6AD6-4053-9F5C-2E7D6385E38B}" destId="{2F36A58A-BCAC-4F94-8F07-BCC3A8567BF9}" srcOrd="0" destOrd="0" presId="urn:microsoft.com/office/officeart/2005/8/layout/vList5"/>
    <dgm:cxn modelId="{1971AD88-495A-4374-A67A-0880E490EBAA}" type="presParOf" srcId="{F32C03BA-6AD6-4053-9F5C-2E7D6385E38B}" destId="{4BB2AE23-DD75-4E22-B44C-E2FCD8ADA7D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B9A607-0A12-419D-AC8E-64EC3BC52A36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0F951FA0-E767-4B92-BFE6-5A44054C6A88}">
      <dgm:prSet/>
      <dgm:spPr/>
      <dgm:t>
        <a:bodyPr/>
        <a:lstStyle/>
        <a:p>
          <a:r>
            <a:rPr lang="de-DE" b="0" i="0"/>
            <a:t>Ausgangspunkt: Multiplayer (Koop), 3D</a:t>
          </a:r>
          <a:endParaRPr lang="de-DE"/>
        </a:p>
      </dgm:t>
    </dgm:pt>
    <dgm:pt modelId="{798F62B6-25D1-4EEA-9873-BB5C0129E694}" type="parTrans" cxnId="{0FAA5D30-3814-4E16-BF50-13FEA0603CA2}">
      <dgm:prSet/>
      <dgm:spPr/>
      <dgm:t>
        <a:bodyPr/>
        <a:lstStyle/>
        <a:p>
          <a:endParaRPr lang="de-DE"/>
        </a:p>
      </dgm:t>
    </dgm:pt>
    <dgm:pt modelId="{F046639E-E183-4689-91BC-4BD42851160B}" type="sibTrans" cxnId="{0FAA5D30-3814-4E16-BF50-13FEA0603CA2}">
      <dgm:prSet/>
      <dgm:spPr/>
      <dgm:t>
        <a:bodyPr/>
        <a:lstStyle/>
        <a:p>
          <a:endParaRPr lang="de-DE"/>
        </a:p>
      </dgm:t>
    </dgm:pt>
    <dgm:pt modelId="{1509EE79-BAC5-496D-9A3E-1766E116184A}">
      <dgm:prSet/>
      <dgm:spPr/>
      <dgm:t>
        <a:bodyPr/>
        <a:lstStyle/>
        <a:p>
          <a:r>
            <a:rPr lang="de-DE" b="0" i="0"/>
            <a:t>Grundidee: Die innovative Sozialdynamik von 'Among Us' mit den Möglichkeiten von 3D vereinen</a:t>
          </a:r>
          <a:endParaRPr lang="de-DE"/>
        </a:p>
      </dgm:t>
    </dgm:pt>
    <dgm:pt modelId="{8B70F923-84E3-4221-B180-ECB08AB5C040}" type="parTrans" cxnId="{DB298947-A298-4530-A51E-AAE3FA1C1BAE}">
      <dgm:prSet/>
      <dgm:spPr/>
      <dgm:t>
        <a:bodyPr/>
        <a:lstStyle/>
        <a:p>
          <a:endParaRPr lang="de-DE"/>
        </a:p>
      </dgm:t>
    </dgm:pt>
    <dgm:pt modelId="{3A56CF68-DACD-4644-A03F-A3CAAEF94C44}" type="sibTrans" cxnId="{DB298947-A298-4530-A51E-AAE3FA1C1BAE}">
      <dgm:prSet/>
      <dgm:spPr/>
      <dgm:t>
        <a:bodyPr/>
        <a:lstStyle/>
        <a:p>
          <a:endParaRPr lang="de-DE"/>
        </a:p>
      </dgm:t>
    </dgm:pt>
    <dgm:pt modelId="{19389BE1-BCC1-4E04-95A8-F9718C71E6FA}">
      <dgm:prSet/>
      <dgm:spPr/>
      <dgm:t>
        <a:bodyPr/>
        <a:lstStyle/>
        <a:p>
          <a:r>
            <a:rPr lang="de-DE" b="0" i="0"/>
            <a:t>Action-orientiertes Gameplay mit viel Sozialer Interaktion zwischen den Spielern</a:t>
          </a:r>
          <a:endParaRPr lang="de-DE"/>
        </a:p>
      </dgm:t>
    </dgm:pt>
    <dgm:pt modelId="{CE0AE65B-CEB9-407E-BE8F-52CEC9F90B74}" type="parTrans" cxnId="{71167529-6095-414A-BF48-C0E3636057AD}">
      <dgm:prSet/>
      <dgm:spPr/>
      <dgm:t>
        <a:bodyPr/>
        <a:lstStyle/>
        <a:p>
          <a:endParaRPr lang="de-DE"/>
        </a:p>
      </dgm:t>
    </dgm:pt>
    <dgm:pt modelId="{91C242D6-CE01-4A78-AE09-99933822462A}" type="sibTrans" cxnId="{71167529-6095-414A-BF48-C0E3636057AD}">
      <dgm:prSet/>
      <dgm:spPr/>
      <dgm:t>
        <a:bodyPr/>
        <a:lstStyle/>
        <a:p>
          <a:endParaRPr lang="de-DE"/>
        </a:p>
      </dgm:t>
    </dgm:pt>
    <dgm:pt modelId="{0D832EF7-305D-48B3-A3E8-167CFACB4622}">
      <dgm:prSet/>
      <dgm:spPr/>
      <dgm:t>
        <a:bodyPr/>
        <a:lstStyle/>
        <a:p>
          <a:r>
            <a:rPr lang="de-DE" b="0" i="0"/>
            <a:t>Für den Action Aspekt dient 'Left 4 Dead' als Vorlage</a:t>
          </a:r>
          <a:endParaRPr lang="de-DE"/>
        </a:p>
      </dgm:t>
    </dgm:pt>
    <dgm:pt modelId="{2A5812F2-D5AA-497C-82F7-FC58B0368DFA}" type="parTrans" cxnId="{65D042B4-C4B6-4A0F-89DC-5827441A62BB}">
      <dgm:prSet/>
      <dgm:spPr/>
      <dgm:t>
        <a:bodyPr/>
        <a:lstStyle/>
        <a:p>
          <a:endParaRPr lang="de-DE"/>
        </a:p>
      </dgm:t>
    </dgm:pt>
    <dgm:pt modelId="{BC4DE4CD-3C08-4476-8DC8-33A45226CE43}" type="sibTrans" cxnId="{65D042B4-C4B6-4A0F-89DC-5827441A62BB}">
      <dgm:prSet/>
      <dgm:spPr/>
      <dgm:t>
        <a:bodyPr/>
        <a:lstStyle/>
        <a:p>
          <a:endParaRPr lang="de-DE"/>
        </a:p>
      </dgm:t>
    </dgm:pt>
    <dgm:pt modelId="{93FD2E9F-1FDD-40CA-AB3F-C7CB2EAC2DA6}">
      <dgm:prSet/>
      <dgm:spPr/>
      <dgm:t>
        <a:bodyPr/>
        <a:lstStyle/>
        <a:p>
          <a:r>
            <a:rPr lang="de-DE" b="0" i="0"/>
            <a:t>Post-Apokalyptische Survival Situation</a:t>
          </a:r>
          <a:endParaRPr lang="de-DE"/>
        </a:p>
      </dgm:t>
    </dgm:pt>
    <dgm:pt modelId="{445C6032-B622-4CE8-AEE6-68A384FA9606}" type="parTrans" cxnId="{CF51CA5A-0280-4355-B33B-62132A21B930}">
      <dgm:prSet/>
      <dgm:spPr/>
      <dgm:t>
        <a:bodyPr/>
        <a:lstStyle/>
        <a:p>
          <a:endParaRPr lang="de-DE"/>
        </a:p>
      </dgm:t>
    </dgm:pt>
    <dgm:pt modelId="{1C5CF234-3496-48B7-B95F-D6567F613688}" type="sibTrans" cxnId="{CF51CA5A-0280-4355-B33B-62132A21B930}">
      <dgm:prSet/>
      <dgm:spPr/>
      <dgm:t>
        <a:bodyPr/>
        <a:lstStyle/>
        <a:p>
          <a:endParaRPr lang="de-DE"/>
        </a:p>
      </dgm:t>
    </dgm:pt>
    <dgm:pt modelId="{46D7E8E5-9172-40C7-A6FC-E2DAB078F719}" type="pres">
      <dgm:prSet presAssocID="{0BB9A607-0A12-419D-AC8E-64EC3BC52A36}" presName="linear" presStyleCnt="0">
        <dgm:presLayoutVars>
          <dgm:animLvl val="lvl"/>
          <dgm:resizeHandles val="exact"/>
        </dgm:presLayoutVars>
      </dgm:prSet>
      <dgm:spPr/>
    </dgm:pt>
    <dgm:pt modelId="{338AFB35-114D-4D22-A20B-284798086EEE}" type="pres">
      <dgm:prSet presAssocID="{0F951FA0-E767-4B92-BFE6-5A44054C6A88}" presName="parentText" presStyleLbl="node1" presStyleIdx="0" presStyleCnt="5" custLinFactNeighborX="-6926" custLinFactNeighborY="-13557">
        <dgm:presLayoutVars>
          <dgm:chMax val="0"/>
          <dgm:bulletEnabled val="1"/>
        </dgm:presLayoutVars>
      </dgm:prSet>
      <dgm:spPr/>
    </dgm:pt>
    <dgm:pt modelId="{2196ACC5-8D78-47C2-A14F-EF452F5D2131}" type="pres">
      <dgm:prSet presAssocID="{F046639E-E183-4689-91BC-4BD42851160B}" presName="spacer" presStyleCnt="0"/>
      <dgm:spPr/>
    </dgm:pt>
    <dgm:pt modelId="{C2664DEA-09AC-4CF7-ABF7-F82B42DB68BE}" type="pres">
      <dgm:prSet presAssocID="{1509EE79-BAC5-496D-9A3E-1766E116184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B10FDFB-40A8-4E7A-B975-5A78CB169867}" type="pres">
      <dgm:prSet presAssocID="{3A56CF68-DACD-4644-A03F-A3CAAEF94C44}" presName="spacer" presStyleCnt="0"/>
      <dgm:spPr/>
    </dgm:pt>
    <dgm:pt modelId="{8B00618B-E8D7-44A6-B083-568D1E4C2F61}" type="pres">
      <dgm:prSet presAssocID="{19389BE1-BCC1-4E04-95A8-F9718C71E6F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B1EA20F-3FF0-48A6-B939-CD54FA23748C}" type="pres">
      <dgm:prSet presAssocID="{91C242D6-CE01-4A78-AE09-99933822462A}" presName="spacer" presStyleCnt="0"/>
      <dgm:spPr/>
    </dgm:pt>
    <dgm:pt modelId="{A4970660-B862-4137-9C5D-30BA6E0D0992}" type="pres">
      <dgm:prSet presAssocID="{0D832EF7-305D-48B3-A3E8-167CFACB462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518896-A97A-47CE-9FDB-2422C43BAB14}" type="pres">
      <dgm:prSet presAssocID="{BC4DE4CD-3C08-4476-8DC8-33A45226CE43}" presName="spacer" presStyleCnt="0"/>
      <dgm:spPr/>
    </dgm:pt>
    <dgm:pt modelId="{D49CA359-F54A-403E-B35B-E6EC7C6674AA}" type="pres">
      <dgm:prSet presAssocID="{93FD2E9F-1FDD-40CA-AB3F-C7CB2EAC2DA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197F90E-1DFA-4214-9343-29CF454BE693}" type="presOf" srcId="{19389BE1-BCC1-4E04-95A8-F9718C71E6FA}" destId="{8B00618B-E8D7-44A6-B083-568D1E4C2F61}" srcOrd="0" destOrd="0" presId="urn:microsoft.com/office/officeart/2005/8/layout/vList2"/>
    <dgm:cxn modelId="{71167529-6095-414A-BF48-C0E3636057AD}" srcId="{0BB9A607-0A12-419D-AC8E-64EC3BC52A36}" destId="{19389BE1-BCC1-4E04-95A8-F9718C71E6FA}" srcOrd="2" destOrd="0" parTransId="{CE0AE65B-CEB9-407E-BE8F-52CEC9F90B74}" sibTransId="{91C242D6-CE01-4A78-AE09-99933822462A}"/>
    <dgm:cxn modelId="{0FAA5D30-3814-4E16-BF50-13FEA0603CA2}" srcId="{0BB9A607-0A12-419D-AC8E-64EC3BC52A36}" destId="{0F951FA0-E767-4B92-BFE6-5A44054C6A88}" srcOrd="0" destOrd="0" parTransId="{798F62B6-25D1-4EEA-9873-BB5C0129E694}" sibTransId="{F046639E-E183-4689-91BC-4BD42851160B}"/>
    <dgm:cxn modelId="{C0D49132-C44D-4842-8E97-F37082F932C7}" type="presOf" srcId="{0D832EF7-305D-48B3-A3E8-167CFACB4622}" destId="{A4970660-B862-4137-9C5D-30BA6E0D0992}" srcOrd="0" destOrd="0" presId="urn:microsoft.com/office/officeart/2005/8/layout/vList2"/>
    <dgm:cxn modelId="{DB298947-A298-4530-A51E-AAE3FA1C1BAE}" srcId="{0BB9A607-0A12-419D-AC8E-64EC3BC52A36}" destId="{1509EE79-BAC5-496D-9A3E-1766E116184A}" srcOrd="1" destOrd="0" parTransId="{8B70F923-84E3-4221-B180-ECB08AB5C040}" sibTransId="{3A56CF68-DACD-4644-A03F-A3CAAEF94C44}"/>
    <dgm:cxn modelId="{CF51CA5A-0280-4355-B33B-62132A21B930}" srcId="{0BB9A607-0A12-419D-AC8E-64EC3BC52A36}" destId="{93FD2E9F-1FDD-40CA-AB3F-C7CB2EAC2DA6}" srcOrd="4" destOrd="0" parTransId="{445C6032-B622-4CE8-AEE6-68A384FA9606}" sibTransId="{1C5CF234-3496-48B7-B95F-D6567F613688}"/>
    <dgm:cxn modelId="{1ACFDF83-C852-4DC6-9787-CEB6BB12EFFD}" type="presOf" srcId="{0F951FA0-E767-4B92-BFE6-5A44054C6A88}" destId="{338AFB35-114D-4D22-A20B-284798086EEE}" srcOrd="0" destOrd="0" presId="urn:microsoft.com/office/officeart/2005/8/layout/vList2"/>
    <dgm:cxn modelId="{6316168B-9B06-4E9E-B174-88441EA99CCD}" type="presOf" srcId="{1509EE79-BAC5-496D-9A3E-1766E116184A}" destId="{C2664DEA-09AC-4CF7-ABF7-F82B42DB68BE}" srcOrd="0" destOrd="0" presId="urn:microsoft.com/office/officeart/2005/8/layout/vList2"/>
    <dgm:cxn modelId="{03C45C94-B983-441A-88B2-0908DC1E759C}" type="presOf" srcId="{0BB9A607-0A12-419D-AC8E-64EC3BC52A36}" destId="{46D7E8E5-9172-40C7-A6FC-E2DAB078F719}" srcOrd="0" destOrd="0" presId="urn:microsoft.com/office/officeart/2005/8/layout/vList2"/>
    <dgm:cxn modelId="{65D042B4-C4B6-4A0F-89DC-5827441A62BB}" srcId="{0BB9A607-0A12-419D-AC8E-64EC3BC52A36}" destId="{0D832EF7-305D-48B3-A3E8-167CFACB4622}" srcOrd="3" destOrd="0" parTransId="{2A5812F2-D5AA-497C-82F7-FC58B0368DFA}" sibTransId="{BC4DE4CD-3C08-4476-8DC8-33A45226CE43}"/>
    <dgm:cxn modelId="{771C7EB9-6652-4C57-B77F-12D2243FA4A3}" type="presOf" srcId="{93FD2E9F-1FDD-40CA-AB3F-C7CB2EAC2DA6}" destId="{D49CA359-F54A-403E-B35B-E6EC7C6674AA}" srcOrd="0" destOrd="0" presId="urn:microsoft.com/office/officeart/2005/8/layout/vList2"/>
    <dgm:cxn modelId="{31CA6E0F-69A5-4008-874B-183144D1D61E}" type="presParOf" srcId="{46D7E8E5-9172-40C7-A6FC-E2DAB078F719}" destId="{338AFB35-114D-4D22-A20B-284798086EEE}" srcOrd="0" destOrd="0" presId="urn:microsoft.com/office/officeart/2005/8/layout/vList2"/>
    <dgm:cxn modelId="{B1B35FDE-F56A-4B3D-AF73-D82F914696D3}" type="presParOf" srcId="{46D7E8E5-9172-40C7-A6FC-E2DAB078F719}" destId="{2196ACC5-8D78-47C2-A14F-EF452F5D2131}" srcOrd="1" destOrd="0" presId="urn:microsoft.com/office/officeart/2005/8/layout/vList2"/>
    <dgm:cxn modelId="{21897843-50DB-4D77-8D2B-5DF7AC4B792D}" type="presParOf" srcId="{46D7E8E5-9172-40C7-A6FC-E2DAB078F719}" destId="{C2664DEA-09AC-4CF7-ABF7-F82B42DB68BE}" srcOrd="2" destOrd="0" presId="urn:microsoft.com/office/officeart/2005/8/layout/vList2"/>
    <dgm:cxn modelId="{95DD6D72-D285-4B29-B490-87BD0D27BF19}" type="presParOf" srcId="{46D7E8E5-9172-40C7-A6FC-E2DAB078F719}" destId="{DB10FDFB-40A8-4E7A-B975-5A78CB169867}" srcOrd="3" destOrd="0" presId="urn:microsoft.com/office/officeart/2005/8/layout/vList2"/>
    <dgm:cxn modelId="{E78FA4E8-9951-4DD1-9228-738B073E936C}" type="presParOf" srcId="{46D7E8E5-9172-40C7-A6FC-E2DAB078F719}" destId="{8B00618B-E8D7-44A6-B083-568D1E4C2F61}" srcOrd="4" destOrd="0" presId="urn:microsoft.com/office/officeart/2005/8/layout/vList2"/>
    <dgm:cxn modelId="{361E6E3F-E27F-4EFD-AC7C-3F2318D4E8FF}" type="presParOf" srcId="{46D7E8E5-9172-40C7-A6FC-E2DAB078F719}" destId="{0B1EA20F-3FF0-48A6-B939-CD54FA23748C}" srcOrd="5" destOrd="0" presId="urn:microsoft.com/office/officeart/2005/8/layout/vList2"/>
    <dgm:cxn modelId="{6699E053-3C1E-4264-8F41-D8B380CCB12A}" type="presParOf" srcId="{46D7E8E5-9172-40C7-A6FC-E2DAB078F719}" destId="{A4970660-B862-4137-9C5D-30BA6E0D0992}" srcOrd="6" destOrd="0" presId="urn:microsoft.com/office/officeart/2005/8/layout/vList2"/>
    <dgm:cxn modelId="{337D5DDD-5A62-43B0-86B8-AE8F75AE6B02}" type="presParOf" srcId="{46D7E8E5-9172-40C7-A6FC-E2DAB078F719}" destId="{6C518896-A97A-47CE-9FDB-2422C43BAB14}" srcOrd="7" destOrd="0" presId="urn:microsoft.com/office/officeart/2005/8/layout/vList2"/>
    <dgm:cxn modelId="{4DC7822B-B6BF-429E-9B88-2BF6FC8AFF03}" type="presParOf" srcId="{46D7E8E5-9172-40C7-A6FC-E2DAB078F719}" destId="{D49CA359-F54A-403E-B35B-E6EC7C6674A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584C63B-AD59-44BE-8A66-3109B505C0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5A428272-5472-4DF5-A080-DA41E8081F64}">
      <dgm:prSet/>
      <dgm:spPr/>
      <dgm:t>
        <a:bodyPr/>
        <a:lstStyle/>
        <a:p>
          <a:r>
            <a:rPr lang="en-US" b="0" i="0"/>
            <a:t>Momentan: Simple AI</a:t>
          </a:r>
          <a:endParaRPr lang="de-DE"/>
        </a:p>
      </dgm:t>
    </dgm:pt>
    <dgm:pt modelId="{1E8C4B0A-A7FC-4464-9D5F-27C55AF4EA09}" type="parTrans" cxnId="{7F117922-7AD0-4BF3-BFEC-643291276017}">
      <dgm:prSet/>
      <dgm:spPr/>
      <dgm:t>
        <a:bodyPr/>
        <a:lstStyle/>
        <a:p>
          <a:endParaRPr lang="de-DE"/>
        </a:p>
      </dgm:t>
    </dgm:pt>
    <dgm:pt modelId="{2AAD2864-1D50-4781-80CF-C8127416D022}" type="sibTrans" cxnId="{7F117922-7AD0-4BF3-BFEC-643291276017}">
      <dgm:prSet/>
      <dgm:spPr/>
      <dgm:t>
        <a:bodyPr/>
        <a:lstStyle/>
        <a:p>
          <a:endParaRPr lang="de-DE"/>
        </a:p>
      </dgm:t>
    </dgm:pt>
    <dgm:pt modelId="{68D96CDC-BF9B-4F19-9BC5-3A55BE7C706F}">
      <dgm:prSet/>
      <dgm:spPr/>
      <dgm:t>
        <a:bodyPr/>
        <a:lstStyle/>
        <a:p>
          <a:r>
            <a:rPr lang="en-US" b="0" i="0"/>
            <a:t>Sucht Spieler und zerstörbare Objekte in einem gewissen Radius </a:t>
          </a:r>
          <a:endParaRPr lang="de-DE"/>
        </a:p>
      </dgm:t>
    </dgm:pt>
    <dgm:pt modelId="{76A20B11-359E-4C65-9BEF-470378287B67}" type="parTrans" cxnId="{A22DBA6E-7C9A-48BB-A0F9-D9014CAA6292}">
      <dgm:prSet/>
      <dgm:spPr/>
      <dgm:t>
        <a:bodyPr/>
        <a:lstStyle/>
        <a:p>
          <a:endParaRPr lang="de-DE"/>
        </a:p>
      </dgm:t>
    </dgm:pt>
    <dgm:pt modelId="{2096B754-56E7-4BF6-9CBD-548342ADFE2E}" type="sibTrans" cxnId="{A22DBA6E-7C9A-48BB-A0F9-D9014CAA6292}">
      <dgm:prSet/>
      <dgm:spPr/>
      <dgm:t>
        <a:bodyPr/>
        <a:lstStyle/>
        <a:p>
          <a:endParaRPr lang="de-DE"/>
        </a:p>
      </dgm:t>
    </dgm:pt>
    <dgm:pt modelId="{89CC19EB-9550-45DF-A53E-ED04649E976B}">
      <dgm:prSet/>
      <dgm:spPr/>
      <dgm:t>
        <a:bodyPr/>
        <a:lstStyle/>
        <a:p>
          <a:r>
            <a:rPr lang="en-US" b="0" i="0"/>
            <a:t>Kann Spieler verfolgen</a:t>
          </a:r>
          <a:endParaRPr lang="de-DE"/>
        </a:p>
      </dgm:t>
    </dgm:pt>
    <dgm:pt modelId="{B0C38F45-1CF5-4117-AAE0-78449CFCE25A}" type="parTrans" cxnId="{9865C9E3-9918-4C12-B0D9-1F78FF2741E5}">
      <dgm:prSet/>
      <dgm:spPr/>
      <dgm:t>
        <a:bodyPr/>
        <a:lstStyle/>
        <a:p>
          <a:endParaRPr lang="de-DE"/>
        </a:p>
      </dgm:t>
    </dgm:pt>
    <dgm:pt modelId="{8000DE45-4E35-4356-BC0F-31253CD2727A}" type="sibTrans" cxnId="{9865C9E3-9918-4C12-B0D9-1F78FF2741E5}">
      <dgm:prSet/>
      <dgm:spPr/>
      <dgm:t>
        <a:bodyPr/>
        <a:lstStyle/>
        <a:p>
          <a:endParaRPr lang="de-DE"/>
        </a:p>
      </dgm:t>
    </dgm:pt>
    <dgm:pt modelId="{3682629E-4B1F-456C-99C6-F25E8E674C4D}">
      <dgm:prSet/>
      <dgm:spPr/>
      <dgm:t>
        <a:bodyPr/>
        <a:lstStyle/>
        <a:p>
          <a:r>
            <a:rPr lang="en-US" b="0" i="0"/>
            <a:t>Kampfmechaniken implementiert</a:t>
          </a:r>
          <a:endParaRPr lang="de-DE"/>
        </a:p>
      </dgm:t>
    </dgm:pt>
    <dgm:pt modelId="{EE663BB0-DBDD-434C-9D29-66045D34D890}" type="parTrans" cxnId="{16DD27C9-14DC-423F-A50E-BA76B80D0DE8}">
      <dgm:prSet/>
      <dgm:spPr/>
      <dgm:t>
        <a:bodyPr/>
        <a:lstStyle/>
        <a:p>
          <a:endParaRPr lang="de-DE"/>
        </a:p>
      </dgm:t>
    </dgm:pt>
    <dgm:pt modelId="{4B0F407B-BD89-480D-BCF4-F6A1BAD25FEA}" type="sibTrans" cxnId="{16DD27C9-14DC-423F-A50E-BA76B80D0DE8}">
      <dgm:prSet/>
      <dgm:spPr/>
      <dgm:t>
        <a:bodyPr/>
        <a:lstStyle/>
        <a:p>
          <a:endParaRPr lang="de-DE"/>
        </a:p>
      </dgm:t>
    </dgm:pt>
    <dgm:pt modelId="{F407A37C-92B5-4645-919B-CF7238F917C7}">
      <dgm:prSet/>
      <dgm:spPr/>
      <dgm:t>
        <a:bodyPr/>
        <a:lstStyle/>
        <a:p>
          <a:r>
            <a:rPr lang="en-US" b="0" i="0"/>
            <a:t>Geplant (dieser Sprint): Unterschiedliche Typen, sichtbasierte Spielererkennung</a:t>
          </a:r>
          <a:endParaRPr lang="de-DE"/>
        </a:p>
      </dgm:t>
    </dgm:pt>
    <dgm:pt modelId="{796D7280-02A6-4600-BADB-AD06676D34E5}" type="parTrans" cxnId="{E46FDC29-A78A-4BB5-A2E4-09AF1695B33F}">
      <dgm:prSet/>
      <dgm:spPr/>
      <dgm:t>
        <a:bodyPr/>
        <a:lstStyle/>
        <a:p>
          <a:endParaRPr lang="de-DE"/>
        </a:p>
      </dgm:t>
    </dgm:pt>
    <dgm:pt modelId="{6F0507CE-2D25-4C34-B213-F6E923E2D7B4}" type="sibTrans" cxnId="{E46FDC29-A78A-4BB5-A2E4-09AF1695B33F}">
      <dgm:prSet/>
      <dgm:spPr/>
      <dgm:t>
        <a:bodyPr/>
        <a:lstStyle/>
        <a:p>
          <a:endParaRPr lang="de-DE"/>
        </a:p>
      </dgm:t>
    </dgm:pt>
    <dgm:pt modelId="{97FBFE50-40BA-4493-BB7F-DAB5D12E8A6A}" type="pres">
      <dgm:prSet presAssocID="{F584C63B-AD59-44BE-8A66-3109B505C004}" presName="Name0" presStyleCnt="0">
        <dgm:presLayoutVars>
          <dgm:chMax val="7"/>
          <dgm:chPref val="7"/>
          <dgm:dir/>
        </dgm:presLayoutVars>
      </dgm:prSet>
      <dgm:spPr/>
    </dgm:pt>
    <dgm:pt modelId="{478FBEAD-69B3-4D5E-85CB-01D88A2ED647}" type="pres">
      <dgm:prSet presAssocID="{F584C63B-AD59-44BE-8A66-3109B505C004}" presName="Name1" presStyleCnt="0"/>
      <dgm:spPr/>
    </dgm:pt>
    <dgm:pt modelId="{EFE9CBFE-0B28-4604-B7B6-F6C6B0638636}" type="pres">
      <dgm:prSet presAssocID="{F584C63B-AD59-44BE-8A66-3109B505C004}" presName="cycle" presStyleCnt="0"/>
      <dgm:spPr/>
    </dgm:pt>
    <dgm:pt modelId="{D2B61E27-F21E-49CD-9893-16ADF5299D44}" type="pres">
      <dgm:prSet presAssocID="{F584C63B-AD59-44BE-8A66-3109B505C004}" presName="srcNode" presStyleLbl="node1" presStyleIdx="0" presStyleCnt="5"/>
      <dgm:spPr/>
    </dgm:pt>
    <dgm:pt modelId="{F91C67E8-5A62-431A-B4E3-927CABC235EB}" type="pres">
      <dgm:prSet presAssocID="{F584C63B-AD59-44BE-8A66-3109B505C004}" presName="conn" presStyleLbl="parChTrans1D2" presStyleIdx="0" presStyleCnt="1"/>
      <dgm:spPr/>
    </dgm:pt>
    <dgm:pt modelId="{4CFBD243-8C83-4651-BDC5-3C0D792A72D2}" type="pres">
      <dgm:prSet presAssocID="{F584C63B-AD59-44BE-8A66-3109B505C004}" presName="extraNode" presStyleLbl="node1" presStyleIdx="0" presStyleCnt="5"/>
      <dgm:spPr/>
    </dgm:pt>
    <dgm:pt modelId="{180C1FB5-EF11-48DE-BCA6-ACEFC5F06B63}" type="pres">
      <dgm:prSet presAssocID="{F584C63B-AD59-44BE-8A66-3109B505C004}" presName="dstNode" presStyleLbl="node1" presStyleIdx="0" presStyleCnt="5"/>
      <dgm:spPr/>
    </dgm:pt>
    <dgm:pt modelId="{A006A6DB-CF16-4C3C-A637-20657A4CD653}" type="pres">
      <dgm:prSet presAssocID="{5A428272-5472-4DF5-A080-DA41E8081F64}" presName="text_1" presStyleLbl="node1" presStyleIdx="0" presStyleCnt="5">
        <dgm:presLayoutVars>
          <dgm:bulletEnabled val="1"/>
        </dgm:presLayoutVars>
      </dgm:prSet>
      <dgm:spPr/>
    </dgm:pt>
    <dgm:pt modelId="{921CBDC9-F8A0-4EB9-837F-0D3554805C0C}" type="pres">
      <dgm:prSet presAssocID="{5A428272-5472-4DF5-A080-DA41E8081F64}" presName="accent_1" presStyleCnt="0"/>
      <dgm:spPr/>
    </dgm:pt>
    <dgm:pt modelId="{0B8AA587-DC47-4561-A713-C52C9E7A37D8}" type="pres">
      <dgm:prSet presAssocID="{5A428272-5472-4DF5-A080-DA41E8081F64}" presName="accentRepeatNode" presStyleLbl="solidFgAcc1" presStyleIdx="0" presStyleCnt="5"/>
      <dgm:spPr>
        <a:solidFill>
          <a:schemeClr val="bg1"/>
        </a:solidFill>
      </dgm:spPr>
    </dgm:pt>
    <dgm:pt modelId="{0E0BDDEC-EC19-4737-B042-5340ECBE3ED5}" type="pres">
      <dgm:prSet presAssocID="{68D96CDC-BF9B-4F19-9BC5-3A55BE7C706F}" presName="text_2" presStyleLbl="node1" presStyleIdx="1" presStyleCnt="5">
        <dgm:presLayoutVars>
          <dgm:bulletEnabled val="1"/>
        </dgm:presLayoutVars>
      </dgm:prSet>
      <dgm:spPr/>
    </dgm:pt>
    <dgm:pt modelId="{A922BAE3-2F02-472C-8395-AC2C44A5A9E2}" type="pres">
      <dgm:prSet presAssocID="{68D96CDC-BF9B-4F19-9BC5-3A55BE7C706F}" presName="accent_2" presStyleCnt="0"/>
      <dgm:spPr/>
    </dgm:pt>
    <dgm:pt modelId="{2D2A1289-5E91-40BD-96ED-C04D7872844F}" type="pres">
      <dgm:prSet presAssocID="{68D96CDC-BF9B-4F19-9BC5-3A55BE7C706F}" presName="accentRepeatNode" presStyleLbl="solidFgAcc1" presStyleIdx="1" presStyleCnt="5"/>
      <dgm:spPr>
        <a:solidFill>
          <a:schemeClr val="bg1"/>
        </a:solidFill>
      </dgm:spPr>
    </dgm:pt>
    <dgm:pt modelId="{8B3A5E78-CD53-46DF-A36B-99AF7D107CD2}" type="pres">
      <dgm:prSet presAssocID="{89CC19EB-9550-45DF-A53E-ED04649E976B}" presName="text_3" presStyleLbl="node1" presStyleIdx="2" presStyleCnt="5">
        <dgm:presLayoutVars>
          <dgm:bulletEnabled val="1"/>
        </dgm:presLayoutVars>
      </dgm:prSet>
      <dgm:spPr/>
    </dgm:pt>
    <dgm:pt modelId="{49CABFA4-7DCD-4A85-9655-00F4D88BD718}" type="pres">
      <dgm:prSet presAssocID="{89CC19EB-9550-45DF-A53E-ED04649E976B}" presName="accent_3" presStyleCnt="0"/>
      <dgm:spPr/>
    </dgm:pt>
    <dgm:pt modelId="{80DD5626-1C15-43AA-8250-4FCD24B88681}" type="pres">
      <dgm:prSet presAssocID="{89CC19EB-9550-45DF-A53E-ED04649E976B}" presName="accentRepeatNode" presStyleLbl="solidFgAcc1" presStyleIdx="2" presStyleCnt="5"/>
      <dgm:spPr>
        <a:solidFill>
          <a:schemeClr val="bg1"/>
        </a:solidFill>
      </dgm:spPr>
    </dgm:pt>
    <dgm:pt modelId="{2D2CA884-45EA-4FC5-8C4F-7ED59B0EBD11}" type="pres">
      <dgm:prSet presAssocID="{3682629E-4B1F-456C-99C6-F25E8E674C4D}" presName="text_4" presStyleLbl="node1" presStyleIdx="3" presStyleCnt="5">
        <dgm:presLayoutVars>
          <dgm:bulletEnabled val="1"/>
        </dgm:presLayoutVars>
      </dgm:prSet>
      <dgm:spPr/>
    </dgm:pt>
    <dgm:pt modelId="{95E5D46B-BF70-457C-8BCB-58F114DAE475}" type="pres">
      <dgm:prSet presAssocID="{3682629E-4B1F-456C-99C6-F25E8E674C4D}" presName="accent_4" presStyleCnt="0"/>
      <dgm:spPr/>
    </dgm:pt>
    <dgm:pt modelId="{8AE159CE-86EF-435D-A43F-F641A3614E45}" type="pres">
      <dgm:prSet presAssocID="{3682629E-4B1F-456C-99C6-F25E8E674C4D}" presName="accentRepeatNode" presStyleLbl="solidFgAcc1" presStyleIdx="3" presStyleCnt="5"/>
      <dgm:spPr>
        <a:solidFill>
          <a:schemeClr val="bg1"/>
        </a:solidFill>
      </dgm:spPr>
    </dgm:pt>
    <dgm:pt modelId="{64A8EC46-D6D4-4EE2-B240-D87E6B9DCF82}" type="pres">
      <dgm:prSet presAssocID="{F407A37C-92B5-4645-919B-CF7238F917C7}" presName="text_5" presStyleLbl="node1" presStyleIdx="4" presStyleCnt="5">
        <dgm:presLayoutVars>
          <dgm:bulletEnabled val="1"/>
        </dgm:presLayoutVars>
      </dgm:prSet>
      <dgm:spPr/>
    </dgm:pt>
    <dgm:pt modelId="{F1375E5C-E589-4569-B66B-CF9E8B00CE25}" type="pres">
      <dgm:prSet presAssocID="{F407A37C-92B5-4645-919B-CF7238F917C7}" presName="accent_5" presStyleCnt="0"/>
      <dgm:spPr/>
    </dgm:pt>
    <dgm:pt modelId="{B1B7B183-ECA8-415B-BFAA-81A2BC416685}" type="pres">
      <dgm:prSet presAssocID="{F407A37C-92B5-4645-919B-CF7238F917C7}" presName="accentRepeatNode" presStyleLbl="solidFgAcc1" presStyleIdx="4" presStyleCnt="5"/>
      <dgm:spPr>
        <a:solidFill>
          <a:schemeClr val="bg1"/>
        </a:solidFill>
      </dgm:spPr>
    </dgm:pt>
  </dgm:ptLst>
  <dgm:cxnLst>
    <dgm:cxn modelId="{16D55511-7613-42C1-A972-54A5286F3AA3}" type="presOf" srcId="{89CC19EB-9550-45DF-A53E-ED04649E976B}" destId="{8B3A5E78-CD53-46DF-A36B-99AF7D107CD2}" srcOrd="0" destOrd="0" presId="urn:microsoft.com/office/officeart/2008/layout/VerticalCurvedList"/>
    <dgm:cxn modelId="{24B98A1F-5D47-4335-83C0-16B2801DC6B0}" type="presOf" srcId="{5A428272-5472-4DF5-A080-DA41E8081F64}" destId="{A006A6DB-CF16-4C3C-A637-20657A4CD653}" srcOrd="0" destOrd="0" presId="urn:microsoft.com/office/officeart/2008/layout/VerticalCurvedList"/>
    <dgm:cxn modelId="{7F117922-7AD0-4BF3-BFEC-643291276017}" srcId="{F584C63B-AD59-44BE-8A66-3109B505C004}" destId="{5A428272-5472-4DF5-A080-DA41E8081F64}" srcOrd="0" destOrd="0" parTransId="{1E8C4B0A-A7FC-4464-9D5F-27C55AF4EA09}" sibTransId="{2AAD2864-1D50-4781-80CF-C8127416D022}"/>
    <dgm:cxn modelId="{E46FDC29-A78A-4BB5-A2E4-09AF1695B33F}" srcId="{F584C63B-AD59-44BE-8A66-3109B505C004}" destId="{F407A37C-92B5-4645-919B-CF7238F917C7}" srcOrd="4" destOrd="0" parTransId="{796D7280-02A6-4600-BADB-AD06676D34E5}" sibTransId="{6F0507CE-2D25-4C34-B213-F6E923E2D7B4}"/>
    <dgm:cxn modelId="{A22DBA6E-7C9A-48BB-A0F9-D9014CAA6292}" srcId="{F584C63B-AD59-44BE-8A66-3109B505C004}" destId="{68D96CDC-BF9B-4F19-9BC5-3A55BE7C706F}" srcOrd="1" destOrd="0" parTransId="{76A20B11-359E-4C65-9BEF-470378287B67}" sibTransId="{2096B754-56E7-4BF6-9CBD-548342ADFE2E}"/>
    <dgm:cxn modelId="{22AB36AE-9461-4672-8961-D6C7D2369024}" type="presOf" srcId="{2AAD2864-1D50-4781-80CF-C8127416D022}" destId="{F91C67E8-5A62-431A-B4E3-927CABC235EB}" srcOrd="0" destOrd="0" presId="urn:microsoft.com/office/officeart/2008/layout/VerticalCurvedList"/>
    <dgm:cxn modelId="{AF90B5C1-B856-4E95-8F05-CB19F47B813A}" type="presOf" srcId="{F584C63B-AD59-44BE-8A66-3109B505C004}" destId="{97FBFE50-40BA-4493-BB7F-DAB5D12E8A6A}" srcOrd="0" destOrd="0" presId="urn:microsoft.com/office/officeart/2008/layout/VerticalCurvedList"/>
    <dgm:cxn modelId="{400926C9-7628-49EF-A8D5-38897E7110EE}" type="presOf" srcId="{F407A37C-92B5-4645-919B-CF7238F917C7}" destId="{64A8EC46-D6D4-4EE2-B240-D87E6B9DCF82}" srcOrd="0" destOrd="0" presId="urn:microsoft.com/office/officeart/2008/layout/VerticalCurvedList"/>
    <dgm:cxn modelId="{16DD27C9-14DC-423F-A50E-BA76B80D0DE8}" srcId="{F584C63B-AD59-44BE-8A66-3109B505C004}" destId="{3682629E-4B1F-456C-99C6-F25E8E674C4D}" srcOrd="3" destOrd="0" parTransId="{EE663BB0-DBDD-434C-9D29-66045D34D890}" sibTransId="{4B0F407B-BD89-480D-BCF4-F6A1BAD25FEA}"/>
    <dgm:cxn modelId="{67CDD7CC-B0FB-44AE-A41B-2FBDB0E501D9}" type="presOf" srcId="{3682629E-4B1F-456C-99C6-F25E8E674C4D}" destId="{2D2CA884-45EA-4FC5-8C4F-7ED59B0EBD11}" srcOrd="0" destOrd="0" presId="urn:microsoft.com/office/officeart/2008/layout/VerticalCurvedList"/>
    <dgm:cxn modelId="{86F941E0-B209-4698-AFFF-EED974AF31FC}" type="presOf" srcId="{68D96CDC-BF9B-4F19-9BC5-3A55BE7C706F}" destId="{0E0BDDEC-EC19-4737-B042-5340ECBE3ED5}" srcOrd="0" destOrd="0" presId="urn:microsoft.com/office/officeart/2008/layout/VerticalCurvedList"/>
    <dgm:cxn modelId="{9865C9E3-9918-4C12-B0D9-1F78FF2741E5}" srcId="{F584C63B-AD59-44BE-8A66-3109B505C004}" destId="{89CC19EB-9550-45DF-A53E-ED04649E976B}" srcOrd="2" destOrd="0" parTransId="{B0C38F45-1CF5-4117-AAE0-78449CFCE25A}" sibTransId="{8000DE45-4E35-4356-BC0F-31253CD2727A}"/>
    <dgm:cxn modelId="{52454743-5A93-4BB6-B539-9689F7AED455}" type="presParOf" srcId="{97FBFE50-40BA-4493-BB7F-DAB5D12E8A6A}" destId="{478FBEAD-69B3-4D5E-85CB-01D88A2ED647}" srcOrd="0" destOrd="0" presId="urn:microsoft.com/office/officeart/2008/layout/VerticalCurvedList"/>
    <dgm:cxn modelId="{CB15119D-E2B6-4C6E-B3DC-D974B911EFA4}" type="presParOf" srcId="{478FBEAD-69B3-4D5E-85CB-01D88A2ED647}" destId="{EFE9CBFE-0B28-4604-B7B6-F6C6B0638636}" srcOrd="0" destOrd="0" presId="urn:microsoft.com/office/officeart/2008/layout/VerticalCurvedList"/>
    <dgm:cxn modelId="{799B9ADC-605C-47EF-96A0-3DB029B46E0D}" type="presParOf" srcId="{EFE9CBFE-0B28-4604-B7B6-F6C6B0638636}" destId="{D2B61E27-F21E-49CD-9893-16ADF5299D44}" srcOrd="0" destOrd="0" presId="urn:microsoft.com/office/officeart/2008/layout/VerticalCurvedList"/>
    <dgm:cxn modelId="{E2E96799-1E76-45B6-9842-D4CFB9419C51}" type="presParOf" srcId="{EFE9CBFE-0B28-4604-B7B6-F6C6B0638636}" destId="{F91C67E8-5A62-431A-B4E3-927CABC235EB}" srcOrd="1" destOrd="0" presId="urn:microsoft.com/office/officeart/2008/layout/VerticalCurvedList"/>
    <dgm:cxn modelId="{1EAD52D8-A5F1-4F52-A39A-49CAAE6EAE0D}" type="presParOf" srcId="{EFE9CBFE-0B28-4604-B7B6-F6C6B0638636}" destId="{4CFBD243-8C83-4651-BDC5-3C0D792A72D2}" srcOrd="2" destOrd="0" presId="urn:microsoft.com/office/officeart/2008/layout/VerticalCurvedList"/>
    <dgm:cxn modelId="{B659FF07-9E90-4838-BD07-3F89260CAD5C}" type="presParOf" srcId="{EFE9CBFE-0B28-4604-B7B6-F6C6B0638636}" destId="{180C1FB5-EF11-48DE-BCA6-ACEFC5F06B63}" srcOrd="3" destOrd="0" presId="urn:microsoft.com/office/officeart/2008/layout/VerticalCurvedList"/>
    <dgm:cxn modelId="{20BEE59A-EE98-4CCC-94FB-FB8E73F86753}" type="presParOf" srcId="{478FBEAD-69B3-4D5E-85CB-01D88A2ED647}" destId="{A006A6DB-CF16-4C3C-A637-20657A4CD653}" srcOrd="1" destOrd="0" presId="urn:microsoft.com/office/officeart/2008/layout/VerticalCurvedList"/>
    <dgm:cxn modelId="{1FD20BF3-A8B9-481C-A968-A9EEFC7A1C34}" type="presParOf" srcId="{478FBEAD-69B3-4D5E-85CB-01D88A2ED647}" destId="{921CBDC9-F8A0-4EB9-837F-0D3554805C0C}" srcOrd="2" destOrd="0" presId="urn:microsoft.com/office/officeart/2008/layout/VerticalCurvedList"/>
    <dgm:cxn modelId="{F2CD720F-BD34-41DB-9E3B-C95AF7C2FE2B}" type="presParOf" srcId="{921CBDC9-F8A0-4EB9-837F-0D3554805C0C}" destId="{0B8AA587-DC47-4561-A713-C52C9E7A37D8}" srcOrd="0" destOrd="0" presId="urn:microsoft.com/office/officeart/2008/layout/VerticalCurvedList"/>
    <dgm:cxn modelId="{43A27981-EE80-4786-B35D-F70DF643A8C6}" type="presParOf" srcId="{478FBEAD-69B3-4D5E-85CB-01D88A2ED647}" destId="{0E0BDDEC-EC19-4737-B042-5340ECBE3ED5}" srcOrd="3" destOrd="0" presId="urn:microsoft.com/office/officeart/2008/layout/VerticalCurvedList"/>
    <dgm:cxn modelId="{76F96715-A648-4054-8FB2-FEBEDFAC49BF}" type="presParOf" srcId="{478FBEAD-69B3-4D5E-85CB-01D88A2ED647}" destId="{A922BAE3-2F02-472C-8395-AC2C44A5A9E2}" srcOrd="4" destOrd="0" presId="urn:microsoft.com/office/officeart/2008/layout/VerticalCurvedList"/>
    <dgm:cxn modelId="{5B2BC60B-1E04-4F3B-A67D-EFB04354D2CC}" type="presParOf" srcId="{A922BAE3-2F02-472C-8395-AC2C44A5A9E2}" destId="{2D2A1289-5E91-40BD-96ED-C04D7872844F}" srcOrd="0" destOrd="0" presId="urn:microsoft.com/office/officeart/2008/layout/VerticalCurvedList"/>
    <dgm:cxn modelId="{AA3B0DA5-FD18-454A-A9E6-B5982A4CF525}" type="presParOf" srcId="{478FBEAD-69B3-4D5E-85CB-01D88A2ED647}" destId="{8B3A5E78-CD53-46DF-A36B-99AF7D107CD2}" srcOrd="5" destOrd="0" presId="urn:microsoft.com/office/officeart/2008/layout/VerticalCurvedList"/>
    <dgm:cxn modelId="{2CEDE586-D815-4F1A-9FAB-4A6C09827884}" type="presParOf" srcId="{478FBEAD-69B3-4D5E-85CB-01D88A2ED647}" destId="{49CABFA4-7DCD-4A85-9655-00F4D88BD718}" srcOrd="6" destOrd="0" presId="urn:microsoft.com/office/officeart/2008/layout/VerticalCurvedList"/>
    <dgm:cxn modelId="{BCC7DC2E-71D8-498B-A7A6-E6AA4A4453DA}" type="presParOf" srcId="{49CABFA4-7DCD-4A85-9655-00F4D88BD718}" destId="{80DD5626-1C15-43AA-8250-4FCD24B88681}" srcOrd="0" destOrd="0" presId="urn:microsoft.com/office/officeart/2008/layout/VerticalCurvedList"/>
    <dgm:cxn modelId="{AF384E7C-37AB-42E0-BA4E-059B86059E2E}" type="presParOf" srcId="{478FBEAD-69B3-4D5E-85CB-01D88A2ED647}" destId="{2D2CA884-45EA-4FC5-8C4F-7ED59B0EBD11}" srcOrd="7" destOrd="0" presId="urn:microsoft.com/office/officeart/2008/layout/VerticalCurvedList"/>
    <dgm:cxn modelId="{087C0A9E-9A03-4986-8270-926B548A55D7}" type="presParOf" srcId="{478FBEAD-69B3-4D5E-85CB-01D88A2ED647}" destId="{95E5D46B-BF70-457C-8BCB-58F114DAE475}" srcOrd="8" destOrd="0" presId="urn:microsoft.com/office/officeart/2008/layout/VerticalCurvedList"/>
    <dgm:cxn modelId="{424F6078-CB8C-4E15-B575-82B8AF428E6A}" type="presParOf" srcId="{95E5D46B-BF70-457C-8BCB-58F114DAE475}" destId="{8AE159CE-86EF-435D-A43F-F641A3614E45}" srcOrd="0" destOrd="0" presId="urn:microsoft.com/office/officeart/2008/layout/VerticalCurvedList"/>
    <dgm:cxn modelId="{AB3A34B2-8050-4E9F-B4E8-622CAEBB6812}" type="presParOf" srcId="{478FBEAD-69B3-4D5E-85CB-01D88A2ED647}" destId="{64A8EC46-D6D4-4EE2-B240-D87E6B9DCF82}" srcOrd="9" destOrd="0" presId="urn:microsoft.com/office/officeart/2008/layout/VerticalCurvedList"/>
    <dgm:cxn modelId="{375D2F96-838C-43AF-B38F-1E5E7B3159D8}" type="presParOf" srcId="{478FBEAD-69B3-4D5E-85CB-01D88A2ED647}" destId="{F1375E5C-E589-4569-B66B-CF9E8B00CE25}" srcOrd="10" destOrd="0" presId="urn:microsoft.com/office/officeart/2008/layout/VerticalCurvedList"/>
    <dgm:cxn modelId="{E70A78A2-3D1A-4FB9-848C-342B36870A54}" type="presParOf" srcId="{F1375E5C-E589-4569-B66B-CF9E8B00CE25}" destId="{B1B7B183-ECA8-415B-BFAA-81A2BC41668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D0ED4F6-6D0F-4E5C-9965-0AC175A8815A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D37DE8E-56BD-4B58-BA64-DDFE242917EB}">
      <dgm:prSet/>
      <dgm:spPr/>
      <dgm:t>
        <a:bodyPr/>
        <a:lstStyle/>
        <a:p>
          <a:r>
            <a:rPr lang="de-DE" b="0" i="0"/>
            <a:t>Spielidee</a:t>
          </a:r>
          <a:endParaRPr lang="de-DE"/>
        </a:p>
      </dgm:t>
    </dgm:pt>
    <dgm:pt modelId="{98941AF2-B521-48C3-A266-50795FEFFB4C}" type="parTrans" cxnId="{63A15434-2C02-43EF-902A-A0B3B35E61F6}">
      <dgm:prSet/>
      <dgm:spPr/>
      <dgm:t>
        <a:bodyPr/>
        <a:lstStyle/>
        <a:p>
          <a:endParaRPr lang="de-DE"/>
        </a:p>
      </dgm:t>
    </dgm:pt>
    <dgm:pt modelId="{7BB3A366-10A5-46BA-AC4F-E3FF57F50E71}" type="sibTrans" cxnId="{63A15434-2C02-43EF-902A-A0B3B35E61F6}">
      <dgm:prSet/>
      <dgm:spPr/>
      <dgm:t>
        <a:bodyPr/>
        <a:lstStyle/>
        <a:p>
          <a:endParaRPr lang="de-DE"/>
        </a:p>
      </dgm:t>
    </dgm:pt>
    <dgm:pt modelId="{9A47A2E2-A275-4B75-BAD7-5B4EBF0C3A79}">
      <dgm:prSet/>
      <dgm:spPr/>
      <dgm:t>
        <a:bodyPr/>
        <a:lstStyle/>
        <a:p>
          <a:r>
            <a:rPr lang="de-DE" b="0" i="0"/>
            <a:t>Spielablauf</a:t>
          </a:r>
          <a:endParaRPr lang="de-DE"/>
        </a:p>
      </dgm:t>
    </dgm:pt>
    <dgm:pt modelId="{19C80591-E76E-4683-89B3-CB6C19A152B2}" type="parTrans" cxnId="{01EF6763-5C29-4420-A767-3CCA057DC3D9}">
      <dgm:prSet/>
      <dgm:spPr/>
      <dgm:t>
        <a:bodyPr/>
        <a:lstStyle/>
        <a:p>
          <a:endParaRPr lang="de-DE"/>
        </a:p>
      </dgm:t>
    </dgm:pt>
    <dgm:pt modelId="{5380FB0C-80FE-45E0-8E2F-7211D5F86798}" type="sibTrans" cxnId="{01EF6763-5C29-4420-A767-3CCA057DC3D9}">
      <dgm:prSet/>
      <dgm:spPr/>
      <dgm:t>
        <a:bodyPr/>
        <a:lstStyle/>
        <a:p>
          <a:endParaRPr lang="de-DE"/>
        </a:p>
      </dgm:t>
    </dgm:pt>
    <dgm:pt modelId="{03517CDE-2FC3-41E6-8D3F-20AD7FACF600}">
      <dgm:prSet/>
      <dgm:spPr/>
      <dgm:t>
        <a:bodyPr/>
        <a:lstStyle/>
        <a:p>
          <a:r>
            <a:rPr lang="de-DE" b="0" i="0"/>
            <a:t>Organisation im Team</a:t>
          </a:r>
          <a:endParaRPr lang="de-DE"/>
        </a:p>
      </dgm:t>
    </dgm:pt>
    <dgm:pt modelId="{FFB0DFCB-4A64-4100-A6B0-BBA637107FB4}" type="parTrans" cxnId="{4A159032-68CD-469B-BCC5-249FD1E8A691}">
      <dgm:prSet/>
      <dgm:spPr/>
      <dgm:t>
        <a:bodyPr/>
        <a:lstStyle/>
        <a:p>
          <a:endParaRPr lang="de-DE"/>
        </a:p>
      </dgm:t>
    </dgm:pt>
    <dgm:pt modelId="{D76D0A01-5AA4-4E10-AF4E-CD607B24B9DC}" type="sibTrans" cxnId="{4A159032-68CD-469B-BCC5-249FD1E8A691}">
      <dgm:prSet/>
      <dgm:spPr/>
      <dgm:t>
        <a:bodyPr/>
        <a:lstStyle/>
        <a:p>
          <a:endParaRPr lang="de-DE"/>
        </a:p>
      </dgm:t>
    </dgm:pt>
    <dgm:pt modelId="{F6C0EB7F-A886-4AB8-A7B1-DCB81DCFACE0}">
      <dgm:prSet/>
      <dgm:spPr/>
      <dgm:t>
        <a:bodyPr/>
        <a:lstStyle/>
        <a:p>
          <a:r>
            <a:rPr lang="de-DE" b="0" i="0"/>
            <a:t>GitHub Repo</a:t>
          </a:r>
          <a:endParaRPr lang="de-DE"/>
        </a:p>
      </dgm:t>
    </dgm:pt>
    <dgm:pt modelId="{E51A6DFE-4BCC-4A17-B68E-A7B0A153DA2C}" type="parTrans" cxnId="{424D08B5-DBB7-4D26-B7FC-25A01E0606A9}">
      <dgm:prSet/>
      <dgm:spPr/>
      <dgm:t>
        <a:bodyPr/>
        <a:lstStyle/>
        <a:p>
          <a:endParaRPr lang="de-DE"/>
        </a:p>
      </dgm:t>
    </dgm:pt>
    <dgm:pt modelId="{4CB0623A-3CC9-4057-90F0-565F3DA0E96F}" type="sibTrans" cxnId="{424D08B5-DBB7-4D26-B7FC-25A01E0606A9}">
      <dgm:prSet/>
      <dgm:spPr/>
      <dgm:t>
        <a:bodyPr/>
        <a:lstStyle/>
        <a:p>
          <a:endParaRPr lang="de-DE"/>
        </a:p>
      </dgm:t>
    </dgm:pt>
    <dgm:pt modelId="{EC702363-7D15-4475-8F7E-ADA39FA79B4C}">
      <dgm:prSet/>
      <dgm:spPr/>
      <dgm:t>
        <a:bodyPr/>
        <a:lstStyle/>
        <a:p>
          <a:r>
            <a:rPr lang="de-DE" b="0" i="0"/>
            <a:t>Verwendete Tools</a:t>
          </a:r>
          <a:endParaRPr lang="de-DE"/>
        </a:p>
      </dgm:t>
    </dgm:pt>
    <dgm:pt modelId="{AAB87C6A-469D-4D83-B034-99A98D4E5B0B}" type="parTrans" cxnId="{33BB4889-AE82-417A-8050-A2D031B410C8}">
      <dgm:prSet/>
      <dgm:spPr/>
      <dgm:t>
        <a:bodyPr/>
        <a:lstStyle/>
        <a:p>
          <a:endParaRPr lang="de-DE"/>
        </a:p>
      </dgm:t>
    </dgm:pt>
    <dgm:pt modelId="{ED106793-0EFF-4D67-AA9E-8FC6DC5A06F0}" type="sibTrans" cxnId="{33BB4889-AE82-417A-8050-A2D031B410C8}">
      <dgm:prSet/>
      <dgm:spPr/>
      <dgm:t>
        <a:bodyPr/>
        <a:lstStyle/>
        <a:p>
          <a:endParaRPr lang="de-DE"/>
        </a:p>
      </dgm:t>
    </dgm:pt>
    <dgm:pt modelId="{76BEF3E9-4D6E-41B0-9729-9AC3A997F70E}">
      <dgm:prSet/>
      <dgm:spPr/>
      <dgm:t>
        <a:bodyPr/>
        <a:lstStyle/>
        <a:p>
          <a:r>
            <a:rPr lang="de-DE"/>
            <a:t>Spiel Umsetzung</a:t>
          </a:r>
        </a:p>
      </dgm:t>
    </dgm:pt>
    <dgm:pt modelId="{BB400492-733B-4921-BE35-47112FC5E1BC}" type="parTrans" cxnId="{6099F266-20C1-44B0-B3BF-A74321C216E5}">
      <dgm:prSet/>
      <dgm:spPr/>
      <dgm:t>
        <a:bodyPr/>
        <a:lstStyle/>
        <a:p>
          <a:endParaRPr lang="de-DE"/>
        </a:p>
      </dgm:t>
    </dgm:pt>
    <dgm:pt modelId="{37FA36D2-8951-4184-A59C-47BC78AF05AB}" type="sibTrans" cxnId="{6099F266-20C1-44B0-B3BF-A74321C216E5}">
      <dgm:prSet/>
      <dgm:spPr/>
      <dgm:t>
        <a:bodyPr/>
        <a:lstStyle/>
        <a:p>
          <a:endParaRPr lang="de-DE"/>
        </a:p>
      </dgm:t>
    </dgm:pt>
    <dgm:pt modelId="{CEAC5D8B-0176-48DB-AFE9-C2628F346BF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 b="0" i="0"/>
            <a:t>Sprint-/Arbeitsablauf</a:t>
          </a:r>
          <a:endParaRPr lang="de-DE"/>
        </a:p>
      </dgm:t>
    </dgm:pt>
    <dgm:pt modelId="{7B3A3B26-8C3D-4B34-B30A-2D5C5E0209C8}" type="parTrans" cxnId="{501BDFB1-51CE-424B-A7FF-02AFB08D3D53}">
      <dgm:prSet/>
      <dgm:spPr/>
      <dgm:t>
        <a:bodyPr/>
        <a:lstStyle/>
        <a:p>
          <a:endParaRPr lang="de-DE"/>
        </a:p>
      </dgm:t>
    </dgm:pt>
    <dgm:pt modelId="{9F67FFB0-7126-48DA-9138-4E84F9558CD9}" type="sibTrans" cxnId="{501BDFB1-51CE-424B-A7FF-02AFB08D3D53}">
      <dgm:prSet/>
      <dgm:spPr/>
      <dgm:t>
        <a:bodyPr/>
        <a:lstStyle/>
        <a:p>
          <a:endParaRPr lang="de-DE"/>
        </a:p>
      </dgm:t>
    </dgm:pt>
    <dgm:pt modelId="{9A8A6CF8-769B-4B12-A208-A4E5AB48C6D4}">
      <dgm:prSet/>
      <dgm:spPr/>
      <dgm:t>
        <a:bodyPr/>
        <a:lstStyle/>
        <a:p>
          <a:r>
            <a:rPr lang="de-DE" b="0" i="0"/>
            <a:t>Live Demo</a:t>
          </a:r>
          <a:endParaRPr lang="de-DE"/>
        </a:p>
      </dgm:t>
    </dgm:pt>
    <dgm:pt modelId="{273B8632-7193-46B9-B1F0-30BD750D918C}" type="parTrans" cxnId="{CF02AFBD-D722-4776-8FF2-97882F97EB97}">
      <dgm:prSet/>
      <dgm:spPr/>
      <dgm:t>
        <a:bodyPr/>
        <a:lstStyle/>
        <a:p>
          <a:endParaRPr lang="de-DE"/>
        </a:p>
      </dgm:t>
    </dgm:pt>
    <dgm:pt modelId="{A8F97065-2231-4C93-A7D5-6D0548248BF7}" type="sibTrans" cxnId="{CF02AFBD-D722-4776-8FF2-97882F97EB97}">
      <dgm:prSet/>
      <dgm:spPr/>
      <dgm:t>
        <a:bodyPr/>
        <a:lstStyle/>
        <a:p>
          <a:endParaRPr lang="de-DE"/>
        </a:p>
      </dgm:t>
    </dgm:pt>
    <dgm:pt modelId="{B2C76C92-DB8C-4D4E-AABB-C9B891ACF7A3}">
      <dgm:prSet/>
      <dgm:spPr/>
      <dgm:t>
        <a:bodyPr/>
        <a:lstStyle/>
        <a:p>
          <a:r>
            <a:rPr lang="de-DE" b="0" i="0"/>
            <a:t>Fazit</a:t>
          </a:r>
          <a:endParaRPr lang="de-DE"/>
        </a:p>
      </dgm:t>
    </dgm:pt>
    <dgm:pt modelId="{FE06A7DD-2F66-4E97-86EC-F528832B4719}" type="parTrans" cxnId="{5E8E1C06-C863-475D-AD09-EA6CAABA941F}">
      <dgm:prSet/>
      <dgm:spPr/>
      <dgm:t>
        <a:bodyPr/>
        <a:lstStyle/>
        <a:p>
          <a:endParaRPr lang="de-DE"/>
        </a:p>
      </dgm:t>
    </dgm:pt>
    <dgm:pt modelId="{98A0C5AD-050E-4952-983D-E52C2D6CE48A}" type="sibTrans" cxnId="{5E8E1C06-C863-475D-AD09-EA6CAABA941F}">
      <dgm:prSet/>
      <dgm:spPr/>
      <dgm:t>
        <a:bodyPr/>
        <a:lstStyle/>
        <a:p>
          <a:endParaRPr lang="de-DE"/>
        </a:p>
      </dgm:t>
    </dgm:pt>
    <dgm:pt modelId="{A236F385-B1EF-4544-9B38-3642D453173A}" type="pres">
      <dgm:prSet presAssocID="{ED0ED4F6-6D0F-4E5C-9965-0AC175A8815A}" presName="diagram" presStyleCnt="0">
        <dgm:presLayoutVars>
          <dgm:dir/>
          <dgm:resizeHandles val="exact"/>
        </dgm:presLayoutVars>
      </dgm:prSet>
      <dgm:spPr/>
    </dgm:pt>
    <dgm:pt modelId="{3A095EAF-4E5F-43B1-BD54-55BA7F34C19D}" type="pres">
      <dgm:prSet presAssocID="{DD37DE8E-56BD-4B58-BA64-DDFE242917EB}" presName="node" presStyleLbl="node1" presStyleIdx="0" presStyleCnt="9">
        <dgm:presLayoutVars>
          <dgm:bulletEnabled val="1"/>
        </dgm:presLayoutVars>
      </dgm:prSet>
      <dgm:spPr/>
    </dgm:pt>
    <dgm:pt modelId="{2E4168FB-2DE0-4E3B-A0B0-9EFC1C7CED2C}" type="pres">
      <dgm:prSet presAssocID="{7BB3A366-10A5-46BA-AC4F-E3FF57F50E71}" presName="sibTrans" presStyleLbl="sibTrans2D1" presStyleIdx="0" presStyleCnt="8"/>
      <dgm:spPr/>
    </dgm:pt>
    <dgm:pt modelId="{6B93DB62-98C2-4A81-BCE2-40AC1D481D1F}" type="pres">
      <dgm:prSet presAssocID="{7BB3A366-10A5-46BA-AC4F-E3FF57F50E71}" presName="connectorText" presStyleLbl="sibTrans2D1" presStyleIdx="0" presStyleCnt="8"/>
      <dgm:spPr/>
    </dgm:pt>
    <dgm:pt modelId="{39553CCF-8B5D-4EE1-9D97-B137F0DA0445}" type="pres">
      <dgm:prSet presAssocID="{9A47A2E2-A275-4B75-BAD7-5B4EBF0C3A79}" presName="node" presStyleLbl="node1" presStyleIdx="1" presStyleCnt="9">
        <dgm:presLayoutVars>
          <dgm:bulletEnabled val="1"/>
        </dgm:presLayoutVars>
      </dgm:prSet>
      <dgm:spPr/>
    </dgm:pt>
    <dgm:pt modelId="{F4CEA7FB-0ABA-45E5-9D9A-ED76335FA85F}" type="pres">
      <dgm:prSet presAssocID="{5380FB0C-80FE-45E0-8E2F-7211D5F86798}" presName="sibTrans" presStyleLbl="sibTrans2D1" presStyleIdx="1" presStyleCnt="8"/>
      <dgm:spPr/>
    </dgm:pt>
    <dgm:pt modelId="{5F499BBB-9AB2-4697-A7DF-FDE9F8F6434C}" type="pres">
      <dgm:prSet presAssocID="{5380FB0C-80FE-45E0-8E2F-7211D5F86798}" presName="connectorText" presStyleLbl="sibTrans2D1" presStyleIdx="1" presStyleCnt="8"/>
      <dgm:spPr/>
    </dgm:pt>
    <dgm:pt modelId="{CEC71B60-99A7-4993-BB4E-241A0BFAFCB1}" type="pres">
      <dgm:prSet presAssocID="{03517CDE-2FC3-41E6-8D3F-20AD7FACF600}" presName="node" presStyleLbl="node1" presStyleIdx="2" presStyleCnt="9">
        <dgm:presLayoutVars>
          <dgm:bulletEnabled val="1"/>
        </dgm:presLayoutVars>
      </dgm:prSet>
      <dgm:spPr/>
    </dgm:pt>
    <dgm:pt modelId="{9DAD65EB-1D49-4F69-A360-F29AA1E52325}" type="pres">
      <dgm:prSet presAssocID="{D76D0A01-5AA4-4E10-AF4E-CD607B24B9DC}" presName="sibTrans" presStyleLbl="sibTrans2D1" presStyleIdx="2" presStyleCnt="8"/>
      <dgm:spPr/>
    </dgm:pt>
    <dgm:pt modelId="{260296BA-EB2D-492A-8EA2-CB792B1FF69C}" type="pres">
      <dgm:prSet presAssocID="{D76D0A01-5AA4-4E10-AF4E-CD607B24B9DC}" presName="connectorText" presStyleLbl="sibTrans2D1" presStyleIdx="2" presStyleCnt="8"/>
      <dgm:spPr/>
    </dgm:pt>
    <dgm:pt modelId="{FDEA0C0D-53D9-4137-A88B-4507E99C3378}" type="pres">
      <dgm:prSet presAssocID="{F6C0EB7F-A886-4AB8-A7B1-DCB81DCFACE0}" presName="node" presStyleLbl="node1" presStyleIdx="3" presStyleCnt="9">
        <dgm:presLayoutVars>
          <dgm:bulletEnabled val="1"/>
        </dgm:presLayoutVars>
      </dgm:prSet>
      <dgm:spPr/>
    </dgm:pt>
    <dgm:pt modelId="{C30EA0A7-C721-47FE-A959-AF94C82B21F4}" type="pres">
      <dgm:prSet presAssocID="{4CB0623A-3CC9-4057-90F0-565F3DA0E96F}" presName="sibTrans" presStyleLbl="sibTrans2D1" presStyleIdx="3" presStyleCnt="8"/>
      <dgm:spPr/>
    </dgm:pt>
    <dgm:pt modelId="{C35B005B-855F-4055-9D99-06D07A986378}" type="pres">
      <dgm:prSet presAssocID="{4CB0623A-3CC9-4057-90F0-565F3DA0E96F}" presName="connectorText" presStyleLbl="sibTrans2D1" presStyleIdx="3" presStyleCnt="8"/>
      <dgm:spPr/>
    </dgm:pt>
    <dgm:pt modelId="{952A6B48-FE66-428D-8AB8-63AFC5E2C3D8}" type="pres">
      <dgm:prSet presAssocID="{EC702363-7D15-4475-8F7E-ADA39FA79B4C}" presName="node" presStyleLbl="node1" presStyleIdx="4" presStyleCnt="9">
        <dgm:presLayoutVars>
          <dgm:bulletEnabled val="1"/>
        </dgm:presLayoutVars>
      </dgm:prSet>
      <dgm:spPr/>
    </dgm:pt>
    <dgm:pt modelId="{5492B165-778E-48DA-A0B5-1854A56AA9DC}" type="pres">
      <dgm:prSet presAssocID="{ED106793-0EFF-4D67-AA9E-8FC6DC5A06F0}" presName="sibTrans" presStyleLbl="sibTrans2D1" presStyleIdx="4" presStyleCnt="8"/>
      <dgm:spPr/>
    </dgm:pt>
    <dgm:pt modelId="{6E9C2A46-765F-428C-A227-DA596566E7D2}" type="pres">
      <dgm:prSet presAssocID="{ED106793-0EFF-4D67-AA9E-8FC6DC5A06F0}" presName="connectorText" presStyleLbl="sibTrans2D1" presStyleIdx="4" presStyleCnt="8"/>
      <dgm:spPr/>
    </dgm:pt>
    <dgm:pt modelId="{D664452F-75E2-42AA-B5A4-775462FD03BB}" type="pres">
      <dgm:prSet presAssocID="{76BEF3E9-4D6E-41B0-9729-9AC3A997F70E}" presName="node" presStyleLbl="node1" presStyleIdx="5" presStyleCnt="9">
        <dgm:presLayoutVars>
          <dgm:bulletEnabled val="1"/>
        </dgm:presLayoutVars>
      </dgm:prSet>
      <dgm:spPr/>
    </dgm:pt>
    <dgm:pt modelId="{762822C4-34BC-4740-BB2D-C3C26B4A7E08}" type="pres">
      <dgm:prSet presAssocID="{37FA36D2-8951-4184-A59C-47BC78AF05AB}" presName="sibTrans" presStyleLbl="sibTrans2D1" presStyleIdx="5" presStyleCnt="8"/>
      <dgm:spPr/>
    </dgm:pt>
    <dgm:pt modelId="{696201F9-5466-4D12-AC98-584DE4BEE460}" type="pres">
      <dgm:prSet presAssocID="{37FA36D2-8951-4184-A59C-47BC78AF05AB}" presName="connectorText" presStyleLbl="sibTrans2D1" presStyleIdx="5" presStyleCnt="8"/>
      <dgm:spPr/>
    </dgm:pt>
    <dgm:pt modelId="{B3698CB6-DC08-4418-AB4F-201754ED1881}" type="pres">
      <dgm:prSet presAssocID="{CEAC5D8B-0176-48DB-AFE9-C2628F346BFB}" presName="node" presStyleLbl="node1" presStyleIdx="6" presStyleCnt="9">
        <dgm:presLayoutVars>
          <dgm:bulletEnabled val="1"/>
        </dgm:presLayoutVars>
      </dgm:prSet>
      <dgm:spPr/>
    </dgm:pt>
    <dgm:pt modelId="{85C639F5-2CA9-4266-9AE8-AA390D3479FA}" type="pres">
      <dgm:prSet presAssocID="{9F67FFB0-7126-48DA-9138-4E84F9558CD9}" presName="sibTrans" presStyleLbl="sibTrans2D1" presStyleIdx="6" presStyleCnt="8"/>
      <dgm:spPr/>
    </dgm:pt>
    <dgm:pt modelId="{1E3D66D3-25D2-4CE8-A514-EA8C92580CEB}" type="pres">
      <dgm:prSet presAssocID="{9F67FFB0-7126-48DA-9138-4E84F9558CD9}" presName="connectorText" presStyleLbl="sibTrans2D1" presStyleIdx="6" presStyleCnt="8"/>
      <dgm:spPr/>
    </dgm:pt>
    <dgm:pt modelId="{516B49CE-B0CC-4D6C-B051-515C07A4E217}" type="pres">
      <dgm:prSet presAssocID="{9A8A6CF8-769B-4B12-A208-A4E5AB48C6D4}" presName="node" presStyleLbl="node1" presStyleIdx="7" presStyleCnt="9">
        <dgm:presLayoutVars>
          <dgm:bulletEnabled val="1"/>
        </dgm:presLayoutVars>
      </dgm:prSet>
      <dgm:spPr/>
    </dgm:pt>
    <dgm:pt modelId="{5947475B-75AA-495E-9A6A-2271282933DE}" type="pres">
      <dgm:prSet presAssocID="{A8F97065-2231-4C93-A7D5-6D0548248BF7}" presName="sibTrans" presStyleLbl="sibTrans2D1" presStyleIdx="7" presStyleCnt="8"/>
      <dgm:spPr/>
    </dgm:pt>
    <dgm:pt modelId="{18AD220F-CC0D-4C51-86B7-103F28E70634}" type="pres">
      <dgm:prSet presAssocID="{A8F97065-2231-4C93-A7D5-6D0548248BF7}" presName="connectorText" presStyleLbl="sibTrans2D1" presStyleIdx="7" presStyleCnt="8"/>
      <dgm:spPr/>
    </dgm:pt>
    <dgm:pt modelId="{4F8F6B16-9145-47C8-884D-283605C01794}" type="pres">
      <dgm:prSet presAssocID="{B2C76C92-DB8C-4D4E-AABB-C9B891ACF7A3}" presName="node" presStyleLbl="node1" presStyleIdx="8" presStyleCnt="9">
        <dgm:presLayoutVars>
          <dgm:bulletEnabled val="1"/>
        </dgm:presLayoutVars>
      </dgm:prSet>
      <dgm:spPr/>
    </dgm:pt>
  </dgm:ptLst>
  <dgm:cxnLst>
    <dgm:cxn modelId="{5E8E1C06-C863-475D-AD09-EA6CAABA941F}" srcId="{ED0ED4F6-6D0F-4E5C-9965-0AC175A8815A}" destId="{B2C76C92-DB8C-4D4E-AABB-C9B891ACF7A3}" srcOrd="8" destOrd="0" parTransId="{FE06A7DD-2F66-4E97-86EC-F528832B4719}" sibTransId="{98A0C5AD-050E-4952-983D-E52C2D6CE48A}"/>
    <dgm:cxn modelId="{A3F8C106-96F0-4BD8-B54F-64B1BE9600B8}" type="presOf" srcId="{4CB0623A-3CC9-4057-90F0-565F3DA0E96F}" destId="{C35B005B-855F-4055-9D99-06D07A986378}" srcOrd="1" destOrd="0" presId="urn:microsoft.com/office/officeart/2005/8/layout/process5"/>
    <dgm:cxn modelId="{D674BC09-4F74-4726-9C9B-3DB23981F649}" type="presOf" srcId="{37FA36D2-8951-4184-A59C-47BC78AF05AB}" destId="{696201F9-5466-4D12-AC98-584DE4BEE460}" srcOrd="1" destOrd="0" presId="urn:microsoft.com/office/officeart/2005/8/layout/process5"/>
    <dgm:cxn modelId="{42CB351D-1CB1-4332-B50F-0897D3D5C7FD}" type="presOf" srcId="{7BB3A366-10A5-46BA-AC4F-E3FF57F50E71}" destId="{2E4168FB-2DE0-4E3B-A0B0-9EFC1C7CED2C}" srcOrd="0" destOrd="0" presId="urn:microsoft.com/office/officeart/2005/8/layout/process5"/>
    <dgm:cxn modelId="{2EE3BE22-7188-4765-8C3C-49E1F7559267}" type="presOf" srcId="{ED0ED4F6-6D0F-4E5C-9965-0AC175A8815A}" destId="{A236F385-B1EF-4544-9B38-3642D453173A}" srcOrd="0" destOrd="0" presId="urn:microsoft.com/office/officeart/2005/8/layout/process5"/>
    <dgm:cxn modelId="{568A792A-8EDC-47F1-9E08-757E12706219}" type="presOf" srcId="{03517CDE-2FC3-41E6-8D3F-20AD7FACF600}" destId="{CEC71B60-99A7-4993-BB4E-241A0BFAFCB1}" srcOrd="0" destOrd="0" presId="urn:microsoft.com/office/officeart/2005/8/layout/process5"/>
    <dgm:cxn modelId="{D3F13632-B733-432D-9266-13CE3CA920AB}" type="presOf" srcId="{A8F97065-2231-4C93-A7D5-6D0548248BF7}" destId="{5947475B-75AA-495E-9A6A-2271282933DE}" srcOrd="0" destOrd="0" presId="urn:microsoft.com/office/officeart/2005/8/layout/process5"/>
    <dgm:cxn modelId="{B4EA7B32-2CB5-405A-A8B8-7BAA0C95645F}" type="presOf" srcId="{F6C0EB7F-A886-4AB8-A7B1-DCB81DCFACE0}" destId="{FDEA0C0D-53D9-4137-A88B-4507E99C3378}" srcOrd="0" destOrd="0" presId="urn:microsoft.com/office/officeart/2005/8/layout/process5"/>
    <dgm:cxn modelId="{4A159032-68CD-469B-BCC5-249FD1E8A691}" srcId="{ED0ED4F6-6D0F-4E5C-9965-0AC175A8815A}" destId="{03517CDE-2FC3-41E6-8D3F-20AD7FACF600}" srcOrd="2" destOrd="0" parTransId="{FFB0DFCB-4A64-4100-A6B0-BBA637107FB4}" sibTransId="{D76D0A01-5AA4-4E10-AF4E-CD607B24B9DC}"/>
    <dgm:cxn modelId="{1D726033-5EDC-41E0-935A-46D26D3D0A87}" type="presOf" srcId="{D76D0A01-5AA4-4E10-AF4E-CD607B24B9DC}" destId="{260296BA-EB2D-492A-8EA2-CB792B1FF69C}" srcOrd="1" destOrd="0" presId="urn:microsoft.com/office/officeart/2005/8/layout/process5"/>
    <dgm:cxn modelId="{63A15434-2C02-43EF-902A-A0B3B35E61F6}" srcId="{ED0ED4F6-6D0F-4E5C-9965-0AC175A8815A}" destId="{DD37DE8E-56BD-4B58-BA64-DDFE242917EB}" srcOrd="0" destOrd="0" parTransId="{98941AF2-B521-48C3-A266-50795FEFFB4C}" sibTransId="{7BB3A366-10A5-46BA-AC4F-E3FF57F50E71}"/>
    <dgm:cxn modelId="{63C7FE34-2A5E-4B2E-9133-FB315A0AAE0C}" type="presOf" srcId="{4CB0623A-3CC9-4057-90F0-565F3DA0E96F}" destId="{C30EA0A7-C721-47FE-A959-AF94C82B21F4}" srcOrd="0" destOrd="0" presId="urn:microsoft.com/office/officeart/2005/8/layout/process5"/>
    <dgm:cxn modelId="{F497703F-4E36-4359-BBCE-662BCE54F6A3}" type="presOf" srcId="{9F67FFB0-7126-48DA-9138-4E84F9558CD9}" destId="{1E3D66D3-25D2-4CE8-A514-EA8C92580CEB}" srcOrd="1" destOrd="0" presId="urn:microsoft.com/office/officeart/2005/8/layout/process5"/>
    <dgm:cxn modelId="{01EF6763-5C29-4420-A767-3CCA057DC3D9}" srcId="{ED0ED4F6-6D0F-4E5C-9965-0AC175A8815A}" destId="{9A47A2E2-A275-4B75-BAD7-5B4EBF0C3A79}" srcOrd="1" destOrd="0" parTransId="{19C80591-E76E-4683-89B3-CB6C19A152B2}" sibTransId="{5380FB0C-80FE-45E0-8E2F-7211D5F86798}"/>
    <dgm:cxn modelId="{6099F266-20C1-44B0-B3BF-A74321C216E5}" srcId="{ED0ED4F6-6D0F-4E5C-9965-0AC175A8815A}" destId="{76BEF3E9-4D6E-41B0-9729-9AC3A997F70E}" srcOrd="5" destOrd="0" parTransId="{BB400492-733B-4921-BE35-47112FC5E1BC}" sibTransId="{37FA36D2-8951-4184-A59C-47BC78AF05AB}"/>
    <dgm:cxn modelId="{BBD5096A-4B09-470D-B3DD-8A5A69B44551}" type="presOf" srcId="{9A8A6CF8-769B-4B12-A208-A4E5AB48C6D4}" destId="{516B49CE-B0CC-4D6C-B051-515C07A4E217}" srcOrd="0" destOrd="0" presId="urn:microsoft.com/office/officeart/2005/8/layout/process5"/>
    <dgm:cxn modelId="{05FBEC4D-9C8A-4536-88B7-BF89069956E6}" type="presOf" srcId="{7BB3A366-10A5-46BA-AC4F-E3FF57F50E71}" destId="{6B93DB62-98C2-4A81-BCE2-40AC1D481D1F}" srcOrd="1" destOrd="0" presId="urn:microsoft.com/office/officeart/2005/8/layout/process5"/>
    <dgm:cxn modelId="{7904FB51-2E44-4A12-A5B7-ACE50EE5385E}" type="presOf" srcId="{ED106793-0EFF-4D67-AA9E-8FC6DC5A06F0}" destId="{6E9C2A46-765F-428C-A227-DA596566E7D2}" srcOrd="1" destOrd="0" presId="urn:microsoft.com/office/officeart/2005/8/layout/process5"/>
    <dgm:cxn modelId="{55A4C081-2719-4587-B96A-7DA5C9DCFCC0}" type="presOf" srcId="{B2C76C92-DB8C-4D4E-AABB-C9B891ACF7A3}" destId="{4F8F6B16-9145-47C8-884D-283605C01794}" srcOrd="0" destOrd="0" presId="urn:microsoft.com/office/officeart/2005/8/layout/process5"/>
    <dgm:cxn modelId="{33BB4889-AE82-417A-8050-A2D031B410C8}" srcId="{ED0ED4F6-6D0F-4E5C-9965-0AC175A8815A}" destId="{EC702363-7D15-4475-8F7E-ADA39FA79B4C}" srcOrd="4" destOrd="0" parTransId="{AAB87C6A-469D-4D83-B034-99A98D4E5B0B}" sibTransId="{ED106793-0EFF-4D67-AA9E-8FC6DC5A06F0}"/>
    <dgm:cxn modelId="{20CCEB8E-C41C-4C38-B773-6A055A6B16C7}" type="presOf" srcId="{5380FB0C-80FE-45E0-8E2F-7211D5F86798}" destId="{5F499BBB-9AB2-4697-A7DF-FDE9F8F6434C}" srcOrd="1" destOrd="0" presId="urn:microsoft.com/office/officeart/2005/8/layout/process5"/>
    <dgm:cxn modelId="{35BED09C-B8E0-4535-B889-211C0EC4DFF5}" type="presOf" srcId="{A8F97065-2231-4C93-A7D5-6D0548248BF7}" destId="{18AD220F-CC0D-4C51-86B7-103F28E70634}" srcOrd="1" destOrd="0" presId="urn:microsoft.com/office/officeart/2005/8/layout/process5"/>
    <dgm:cxn modelId="{3D4E06A3-0941-49CB-812D-A85DAB4F4D72}" type="presOf" srcId="{37FA36D2-8951-4184-A59C-47BC78AF05AB}" destId="{762822C4-34BC-4740-BB2D-C3C26B4A7E08}" srcOrd="0" destOrd="0" presId="urn:microsoft.com/office/officeart/2005/8/layout/process5"/>
    <dgm:cxn modelId="{4C3CF9AC-A7A3-4AF5-98C9-E8932DD77AA1}" type="presOf" srcId="{DD37DE8E-56BD-4B58-BA64-DDFE242917EB}" destId="{3A095EAF-4E5F-43B1-BD54-55BA7F34C19D}" srcOrd="0" destOrd="0" presId="urn:microsoft.com/office/officeart/2005/8/layout/process5"/>
    <dgm:cxn modelId="{4F2E2CB0-06E2-4ED1-926D-304C4C4C343B}" type="presOf" srcId="{9A47A2E2-A275-4B75-BAD7-5B4EBF0C3A79}" destId="{39553CCF-8B5D-4EE1-9D97-B137F0DA0445}" srcOrd="0" destOrd="0" presId="urn:microsoft.com/office/officeart/2005/8/layout/process5"/>
    <dgm:cxn modelId="{501BDFB1-51CE-424B-A7FF-02AFB08D3D53}" srcId="{ED0ED4F6-6D0F-4E5C-9965-0AC175A8815A}" destId="{CEAC5D8B-0176-48DB-AFE9-C2628F346BFB}" srcOrd="6" destOrd="0" parTransId="{7B3A3B26-8C3D-4B34-B30A-2D5C5E0209C8}" sibTransId="{9F67FFB0-7126-48DA-9138-4E84F9558CD9}"/>
    <dgm:cxn modelId="{424D08B5-DBB7-4D26-B7FC-25A01E0606A9}" srcId="{ED0ED4F6-6D0F-4E5C-9965-0AC175A8815A}" destId="{F6C0EB7F-A886-4AB8-A7B1-DCB81DCFACE0}" srcOrd="3" destOrd="0" parTransId="{E51A6DFE-4BCC-4A17-B68E-A7B0A153DA2C}" sibTransId="{4CB0623A-3CC9-4057-90F0-565F3DA0E96F}"/>
    <dgm:cxn modelId="{CF02AFBD-D722-4776-8FF2-97882F97EB97}" srcId="{ED0ED4F6-6D0F-4E5C-9965-0AC175A8815A}" destId="{9A8A6CF8-769B-4B12-A208-A4E5AB48C6D4}" srcOrd="7" destOrd="0" parTransId="{273B8632-7193-46B9-B1F0-30BD750D918C}" sibTransId="{A8F97065-2231-4C93-A7D5-6D0548248BF7}"/>
    <dgm:cxn modelId="{16775FDC-AEF2-4F8B-9B47-D82BE5F36657}" type="presOf" srcId="{5380FB0C-80FE-45E0-8E2F-7211D5F86798}" destId="{F4CEA7FB-0ABA-45E5-9D9A-ED76335FA85F}" srcOrd="0" destOrd="0" presId="urn:microsoft.com/office/officeart/2005/8/layout/process5"/>
    <dgm:cxn modelId="{C3DCF6E7-0535-431C-8601-06760BDF220B}" type="presOf" srcId="{9F67FFB0-7126-48DA-9138-4E84F9558CD9}" destId="{85C639F5-2CA9-4266-9AE8-AA390D3479FA}" srcOrd="0" destOrd="0" presId="urn:microsoft.com/office/officeart/2005/8/layout/process5"/>
    <dgm:cxn modelId="{5F1167EC-9FA0-4A07-8491-843335A20A9D}" type="presOf" srcId="{EC702363-7D15-4475-8F7E-ADA39FA79B4C}" destId="{952A6B48-FE66-428D-8AB8-63AFC5E2C3D8}" srcOrd="0" destOrd="0" presId="urn:microsoft.com/office/officeart/2005/8/layout/process5"/>
    <dgm:cxn modelId="{BE6A2AEF-C100-4C78-8121-4996CB47BBB9}" type="presOf" srcId="{76BEF3E9-4D6E-41B0-9729-9AC3A997F70E}" destId="{D664452F-75E2-42AA-B5A4-775462FD03BB}" srcOrd="0" destOrd="0" presId="urn:microsoft.com/office/officeart/2005/8/layout/process5"/>
    <dgm:cxn modelId="{86E3CBEF-8733-41F5-BFB0-18D294309E98}" type="presOf" srcId="{CEAC5D8B-0176-48DB-AFE9-C2628F346BFB}" destId="{B3698CB6-DC08-4418-AB4F-201754ED1881}" srcOrd="0" destOrd="0" presId="urn:microsoft.com/office/officeart/2005/8/layout/process5"/>
    <dgm:cxn modelId="{CCAD75F0-84F2-457D-89DD-2EE68DEA2D24}" type="presOf" srcId="{ED106793-0EFF-4D67-AA9E-8FC6DC5A06F0}" destId="{5492B165-778E-48DA-A0B5-1854A56AA9DC}" srcOrd="0" destOrd="0" presId="urn:microsoft.com/office/officeart/2005/8/layout/process5"/>
    <dgm:cxn modelId="{596A93F0-8E04-49A6-ADD9-862F942A1F92}" type="presOf" srcId="{D76D0A01-5AA4-4E10-AF4E-CD607B24B9DC}" destId="{9DAD65EB-1D49-4F69-A360-F29AA1E52325}" srcOrd="0" destOrd="0" presId="urn:microsoft.com/office/officeart/2005/8/layout/process5"/>
    <dgm:cxn modelId="{63FDF294-FBC1-4965-95B0-347EF7D7F451}" type="presParOf" srcId="{A236F385-B1EF-4544-9B38-3642D453173A}" destId="{3A095EAF-4E5F-43B1-BD54-55BA7F34C19D}" srcOrd="0" destOrd="0" presId="urn:microsoft.com/office/officeart/2005/8/layout/process5"/>
    <dgm:cxn modelId="{3132690E-5CDA-4E3E-95A7-17200C7856FB}" type="presParOf" srcId="{A236F385-B1EF-4544-9B38-3642D453173A}" destId="{2E4168FB-2DE0-4E3B-A0B0-9EFC1C7CED2C}" srcOrd="1" destOrd="0" presId="urn:microsoft.com/office/officeart/2005/8/layout/process5"/>
    <dgm:cxn modelId="{E0D9AB76-98AE-4265-8146-955AB0419D4E}" type="presParOf" srcId="{2E4168FB-2DE0-4E3B-A0B0-9EFC1C7CED2C}" destId="{6B93DB62-98C2-4A81-BCE2-40AC1D481D1F}" srcOrd="0" destOrd="0" presId="urn:microsoft.com/office/officeart/2005/8/layout/process5"/>
    <dgm:cxn modelId="{FDE01241-1331-4AB3-A02B-A38C95064D77}" type="presParOf" srcId="{A236F385-B1EF-4544-9B38-3642D453173A}" destId="{39553CCF-8B5D-4EE1-9D97-B137F0DA0445}" srcOrd="2" destOrd="0" presId="urn:microsoft.com/office/officeart/2005/8/layout/process5"/>
    <dgm:cxn modelId="{4932FF99-3953-49D1-9378-AEE9AD3F2A92}" type="presParOf" srcId="{A236F385-B1EF-4544-9B38-3642D453173A}" destId="{F4CEA7FB-0ABA-45E5-9D9A-ED76335FA85F}" srcOrd="3" destOrd="0" presId="urn:microsoft.com/office/officeart/2005/8/layout/process5"/>
    <dgm:cxn modelId="{70CDFE29-5837-4D98-B323-3640AC5488FB}" type="presParOf" srcId="{F4CEA7FB-0ABA-45E5-9D9A-ED76335FA85F}" destId="{5F499BBB-9AB2-4697-A7DF-FDE9F8F6434C}" srcOrd="0" destOrd="0" presId="urn:microsoft.com/office/officeart/2005/8/layout/process5"/>
    <dgm:cxn modelId="{CAF83BBF-36EA-4EFC-BC01-AABCA759870E}" type="presParOf" srcId="{A236F385-B1EF-4544-9B38-3642D453173A}" destId="{CEC71B60-99A7-4993-BB4E-241A0BFAFCB1}" srcOrd="4" destOrd="0" presId="urn:microsoft.com/office/officeart/2005/8/layout/process5"/>
    <dgm:cxn modelId="{9DBA4BBF-CB81-4B9A-AC51-765BF26B70DE}" type="presParOf" srcId="{A236F385-B1EF-4544-9B38-3642D453173A}" destId="{9DAD65EB-1D49-4F69-A360-F29AA1E52325}" srcOrd="5" destOrd="0" presId="urn:microsoft.com/office/officeart/2005/8/layout/process5"/>
    <dgm:cxn modelId="{90EB7DBB-4137-4EAB-A7E2-277D0CC0BA8D}" type="presParOf" srcId="{9DAD65EB-1D49-4F69-A360-F29AA1E52325}" destId="{260296BA-EB2D-492A-8EA2-CB792B1FF69C}" srcOrd="0" destOrd="0" presId="urn:microsoft.com/office/officeart/2005/8/layout/process5"/>
    <dgm:cxn modelId="{6EB5DAB1-1C2F-41A9-93A5-0E72D91260D2}" type="presParOf" srcId="{A236F385-B1EF-4544-9B38-3642D453173A}" destId="{FDEA0C0D-53D9-4137-A88B-4507E99C3378}" srcOrd="6" destOrd="0" presId="urn:microsoft.com/office/officeart/2005/8/layout/process5"/>
    <dgm:cxn modelId="{5A40F7ED-C672-408E-BC32-77A9F030601B}" type="presParOf" srcId="{A236F385-B1EF-4544-9B38-3642D453173A}" destId="{C30EA0A7-C721-47FE-A959-AF94C82B21F4}" srcOrd="7" destOrd="0" presId="urn:microsoft.com/office/officeart/2005/8/layout/process5"/>
    <dgm:cxn modelId="{7C982EA9-2676-4B31-9350-95E04C9C11FB}" type="presParOf" srcId="{C30EA0A7-C721-47FE-A959-AF94C82B21F4}" destId="{C35B005B-855F-4055-9D99-06D07A986378}" srcOrd="0" destOrd="0" presId="urn:microsoft.com/office/officeart/2005/8/layout/process5"/>
    <dgm:cxn modelId="{66D8D203-0286-4FF6-BDD7-08E562BEEC2C}" type="presParOf" srcId="{A236F385-B1EF-4544-9B38-3642D453173A}" destId="{952A6B48-FE66-428D-8AB8-63AFC5E2C3D8}" srcOrd="8" destOrd="0" presId="urn:microsoft.com/office/officeart/2005/8/layout/process5"/>
    <dgm:cxn modelId="{83EDCFC0-ACA1-47CD-AF8D-4AEBFE9E1A55}" type="presParOf" srcId="{A236F385-B1EF-4544-9B38-3642D453173A}" destId="{5492B165-778E-48DA-A0B5-1854A56AA9DC}" srcOrd="9" destOrd="0" presId="urn:microsoft.com/office/officeart/2005/8/layout/process5"/>
    <dgm:cxn modelId="{5D0F7B5A-C194-443C-9445-FF99A4EF75CE}" type="presParOf" srcId="{5492B165-778E-48DA-A0B5-1854A56AA9DC}" destId="{6E9C2A46-765F-428C-A227-DA596566E7D2}" srcOrd="0" destOrd="0" presId="urn:microsoft.com/office/officeart/2005/8/layout/process5"/>
    <dgm:cxn modelId="{69696135-BE57-457A-A9AE-604316AB0CB2}" type="presParOf" srcId="{A236F385-B1EF-4544-9B38-3642D453173A}" destId="{D664452F-75E2-42AA-B5A4-775462FD03BB}" srcOrd="10" destOrd="0" presId="urn:microsoft.com/office/officeart/2005/8/layout/process5"/>
    <dgm:cxn modelId="{11E18F15-22F5-40B7-A9B7-64DAA48DB046}" type="presParOf" srcId="{A236F385-B1EF-4544-9B38-3642D453173A}" destId="{762822C4-34BC-4740-BB2D-C3C26B4A7E08}" srcOrd="11" destOrd="0" presId="urn:microsoft.com/office/officeart/2005/8/layout/process5"/>
    <dgm:cxn modelId="{FE168772-4A1B-443D-A131-95900BDE3ECE}" type="presParOf" srcId="{762822C4-34BC-4740-BB2D-C3C26B4A7E08}" destId="{696201F9-5466-4D12-AC98-584DE4BEE460}" srcOrd="0" destOrd="0" presId="urn:microsoft.com/office/officeart/2005/8/layout/process5"/>
    <dgm:cxn modelId="{1DED7475-741E-417D-8644-8A0DF045906A}" type="presParOf" srcId="{A236F385-B1EF-4544-9B38-3642D453173A}" destId="{B3698CB6-DC08-4418-AB4F-201754ED1881}" srcOrd="12" destOrd="0" presId="urn:microsoft.com/office/officeart/2005/8/layout/process5"/>
    <dgm:cxn modelId="{939C49CF-E4C7-446F-BAEC-2C738B0945DC}" type="presParOf" srcId="{A236F385-B1EF-4544-9B38-3642D453173A}" destId="{85C639F5-2CA9-4266-9AE8-AA390D3479FA}" srcOrd="13" destOrd="0" presId="urn:microsoft.com/office/officeart/2005/8/layout/process5"/>
    <dgm:cxn modelId="{03C09AA9-DA98-4CFD-90FE-97E0E8961FA7}" type="presParOf" srcId="{85C639F5-2CA9-4266-9AE8-AA390D3479FA}" destId="{1E3D66D3-25D2-4CE8-A514-EA8C92580CEB}" srcOrd="0" destOrd="0" presId="urn:microsoft.com/office/officeart/2005/8/layout/process5"/>
    <dgm:cxn modelId="{2E94B444-01BD-4982-BB20-DDACC45DCEE6}" type="presParOf" srcId="{A236F385-B1EF-4544-9B38-3642D453173A}" destId="{516B49CE-B0CC-4D6C-B051-515C07A4E217}" srcOrd="14" destOrd="0" presId="urn:microsoft.com/office/officeart/2005/8/layout/process5"/>
    <dgm:cxn modelId="{EF6DCEDE-EEFA-4AAC-B344-426F63373CF6}" type="presParOf" srcId="{A236F385-B1EF-4544-9B38-3642D453173A}" destId="{5947475B-75AA-495E-9A6A-2271282933DE}" srcOrd="15" destOrd="0" presId="urn:microsoft.com/office/officeart/2005/8/layout/process5"/>
    <dgm:cxn modelId="{02767AF9-D9CA-43A4-A357-B89DBD948CC7}" type="presParOf" srcId="{5947475B-75AA-495E-9A6A-2271282933DE}" destId="{18AD220F-CC0D-4C51-86B7-103F28E70634}" srcOrd="0" destOrd="0" presId="urn:microsoft.com/office/officeart/2005/8/layout/process5"/>
    <dgm:cxn modelId="{6F544A57-DCF7-4DC3-9839-57D5EE001FD7}" type="presParOf" srcId="{A236F385-B1EF-4544-9B38-3642D453173A}" destId="{4F8F6B16-9145-47C8-884D-283605C0179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B12204B-8393-4BDE-9B19-6F508AE4998B}" type="doc">
      <dgm:prSet loTypeId="urn:microsoft.com/office/officeart/2008/layout/VerticalCurv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74730367-E577-4C7D-A3AE-82C268F6B802}">
      <dgm:prSet/>
      <dgm:spPr/>
      <dgm:t>
        <a:bodyPr/>
        <a:lstStyle/>
        <a:p>
          <a:r>
            <a:rPr lang="de-DE" b="0" i="0"/>
            <a:t>Insgesamt 5 Sprints.</a:t>
          </a:r>
          <a:endParaRPr lang="de-DE"/>
        </a:p>
      </dgm:t>
    </dgm:pt>
    <dgm:pt modelId="{566D7FAF-A188-4636-BCC7-318EC946C2B8}" type="parTrans" cxnId="{60C38E56-75CE-42FA-A6D3-678525B8C007}">
      <dgm:prSet/>
      <dgm:spPr/>
      <dgm:t>
        <a:bodyPr/>
        <a:lstStyle/>
        <a:p>
          <a:endParaRPr lang="de-DE"/>
        </a:p>
      </dgm:t>
    </dgm:pt>
    <dgm:pt modelId="{B2C709CE-0AFF-4CCF-BB92-31040EB70A1E}" type="sibTrans" cxnId="{60C38E56-75CE-42FA-A6D3-678525B8C007}">
      <dgm:prSet/>
      <dgm:spPr/>
      <dgm:t>
        <a:bodyPr/>
        <a:lstStyle/>
        <a:p>
          <a:endParaRPr lang="de-DE"/>
        </a:p>
      </dgm:t>
    </dgm:pt>
    <dgm:pt modelId="{1EB9D667-264C-4648-B77E-2DACF64F4779}">
      <dgm:prSet/>
      <dgm:spPr/>
      <dgm:t>
        <a:bodyPr/>
        <a:lstStyle/>
        <a:p>
          <a:r>
            <a:rPr lang="de-DE" b="0" i="0"/>
            <a:t>Erster Sprint am 01. November 2021 </a:t>
          </a:r>
          <a:endParaRPr lang="de-DE"/>
        </a:p>
      </dgm:t>
    </dgm:pt>
    <dgm:pt modelId="{1DD470E5-7BBF-4302-9675-95F6A34070EA}" type="parTrans" cxnId="{94A1A1E1-940B-4657-AC3D-B647452C354C}">
      <dgm:prSet/>
      <dgm:spPr/>
      <dgm:t>
        <a:bodyPr/>
        <a:lstStyle/>
        <a:p>
          <a:endParaRPr lang="de-DE"/>
        </a:p>
      </dgm:t>
    </dgm:pt>
    <dgm:pt modelId="{D756764A-CF20-447D-BBB2-09A5E94E7735}" type="sibTrans" cxnId="{94A1A1E1-940B-4657-AC3D-B647452C354C}">
      <dgm:prSet/>
      <dgm:spPr/>
      <dgm:t>
        <a:bodyPr/>
        <a:lstStyle/>
        <a:p>
          <a:endParaRPr lang="de-DE"/>
        </a:p>
      </dgm:t>
    </dgm:pt>
    <dgm:pt modelId="{6D31989D-E475-46E1-A40B-184A5CEF8BAE}">
      <dgm:prSet/>
      <dgm:spPr/>
      <dgm:t>
        <a:bodyPr/>
        <a:lstStyle/>
        <a:p>
          <a:r>
            <a:rPr lang="de-DE" b="0" i="0"/>
            <a:t>Letzter Sprint endet am 24. November 2022</a:t>
          </a:r>
          <a:endParaRPr lang="de-DE"/>
        </a:p>
      </dgm:t>
    </dgm:pt>
    <dgm:pt modelId="{22BCDF29-887E-4E5C-B57D-39E43E95B765}" type="parTrans" cxnId="{73ED909A-54C1-412E-98D3-04C6B5FCE67A}">
      <dgm:prSet/>
      <dgm:spPr/>
      <dgm:t>
        <a:bodyPr/>
        <a:lstStyle/>
        <a:p>
          <a:endParaRPr lang="de-DE"/>
        </a:p>
      </dgm:t>
    </dgm:pt>
    <dgm:pt modelId="{E8B2E17E-B79A-4B3F-90EB-4D154C4F9D86}" type="sibTrans" cxnId="{73ED909A-54C1-412E-98D3-04C6B5FCE67A}">
      <dgm:prSet/>
      <dgm:spPr/>
      <dgm:t>
        <a:bodyPr/>
        <a:lstStyle/>
        <a:p>
          <a:endParaRPr lang="de-DE"/>
        </a:p>
      </dgm:t>
    </dgm:pt>
    <dgm:pt modelId="{44FB5726-7E37-4DE2-BB0C-27AF82400A15}">
      <dgm:prSet/>
      <dgm:spPr/>
      <dgm:t>
        <a:bodyPr/>
        <a:lstStyle/>
        <a:p>
          <a:r>
            <a:rPr lang="de-DE" b="0" i="0"/>
            <a:t>Story Points benutzt von 2 bis 20 maximal</a:t>
          </a:r>
          <a:endParaRPr lang="de-DE"/>
        </a:p>
      </dgm:t>
    </dgm:pt>
    <dgm:pt modelId="{1833EB0C-BFD9-43AD-BFA4-2BE0E49E3DE9}" type="parTrans" cxnId="{A869DD4E-8971-40E5-88A7-23B0306F960D}">
      <dgm:prSet/>
      <dgm:spPr/>
      <dgm:t>
        <a:bodyPr/>
        <a:lstStyle/>
        <a:p>
          <a:endParaRPr lang="de-DE"/>
        </a:p>
      </dgm:t>
    </dgm:pt>
    <dgm:pt modelId="{21DEAA0B-343B-49E7-9EBD-C52D4B7DF95B}" type="sibTrans" cxnId="{A869DD4E-8971-40E5-88A7-23B0306F960D}">
      <dgm:prSet/>
      <dgm:spPr/>
      <dgm:t>
        <a:bodyPr/>
        <a:lstStyle/>
        <a:p>
          <a:endParaRPr lang="de-DE"/>
        </a:p>
      </dgm:t>
    </dgm:pt>
    <dgm:pt modelId="{DEFD8F00-E511-4D6D-98CC-E64BE86BE05C}">
      <dgm:prSet/>
      <dgm:spPr/>
      <dgm:t>
        <a:bodyPr/>
        <a:lstStyle/>
        <a:p>
          <a:r>
            <a:rPr lang="de-DE"/>
            <a:t>Sprint Velocity von 85</a:t>
          </a:r>
        </a:p>
      </dgm:t>
    </dgm:pt>
    <dgm:pt modelId="{709E9340-181D-423E-8708-1FE7958CD21D}" type="parTrans" cxnId="{B75962CA-FBF3-4E8A-A955-F57313FF8C9B}">
      <dgm:prSet/>
      <dgm:spPr/>
      <dgm:t>
        <a:bodyPr/>
        <a:lstStyle/>
        <a:p>
          <a:endParaRPr lang="de-DE"/>
        </a:p>
      </dgm:t>
    </dgm:pt>
    <dgm:pt modelId="{C605B9C8-29EF-4E90-993C-957D3D3F9670}" type="sibTrans" cxnId="{B75962CA-FBF3-4E8A-A955-F57313FF8C9B}">
      <dgm:prSet/>
      <dgm:spPr/>
      <dgm:t>
        <a:bodyPr/>
        <a:lstStyle/>
        <a:p>
          <a:endParaRPr lang="de-DE"/>
        </a:p>
      </dgm:t>
    </dgm:pt>
    <dgm:pt modelId="{0960BA6D-B72F-4D47-B870-7354A01F44BD}" type="pres">
      <dgm:prSet presAssocID="{EB12204B-8393-4BDE-9B19-6F508AE4998B}" presName="Name0" presStyleCnt="0">
        <dgm:presLayoutVars>
          <dgm:chMax val="7"/>
          <dgm:chPref val="7"/>
          <dgm:dir/>
        </dgm:presLayoutVars>
      </dgm:prSet>
      <dgm:spPr/>
    </dgm:pt>
    <dgm:pt modelId="{87D280F7-4E20-471C-999D-563321FA7C7A}" type="pres">
      <dgm:prSet presAssocID="{EB12204B-8393-4BDE-9B19-6F508AE4998B}" presName="Name1" presStyleCnt="0"/>
      <dgm:spPr/>
    </dgm:pt>
    <dgm:pt modelId="{64E77302-2B7A-4A2C-9CCC-0C7C3C73D139}" type="pres">
      <dgm:prSet presAssocID="{EB12204B-8393-4BDE-9B19-6F508AE4998B}" presName="cycle" presStyleCnt="0"/>
      <dgm:spPr/>
    </dgm:pt>
    <dgm:pt modelId="{613CB647-3F76-46A8-A2E0-563A28C4C825}" type="pres">
      <dgm:prSet presAssocID="{EB12204B-8393-4BDE-9B19-6F508AE4998B}" presName="srcNode" presStyleLbl="node1" presStyleIdx="0" presStyleCnt="5"/>
      <dgm:spPr/>
    </dgm:pt>
    <dgm:pt modelId="{F91CB6C1-507E-482D-B8E1-335A805A0D3C}" type="pres">
      <dgm:prSet presAssocID="{EB12204B-8393-4BDE-9B19-6F508AE4998B}" presName="conn" presStyleLbl="parChTrans1D2" presStyleIdx="0" presStyleCnt="1"/>
      <dgm:spPr/>
    </dgm:pt>
    <dgm:pt modelId="{091B7F3D-F8C0-4662-832A-FF06A618ECFB}" type="pres">
      <dgm:prSet presAssocID="{EB12204B-8393-4BDE-9B19-6F508AE4998B}" presName="extraNode" presStyleLbl="node1" presStyleIdx="0" presStyleCnt="5"/>
      <dgm:spPr/>
    </dgm:pt>
    <dgm:pt modelId="{D14C5B3C-90E1-4A30-B49E-E727D0D76938}" type="pres">
      <dgm:prSet presAssocID="{EB12204B-8393-4BDE-9B19-6F508AE4998B}" presName="dstNode" presStyleLbl="node1" presStyleIdx="0" presStyleCnt="5"/>
      <dgm:spPr/>
    </dgm:pt>
    <dgm:pt modelId="{2C029867-F893-431D-806B-CC7DDF842F7A}" type="pres">
      <dgm:prSet presAssocID="{74730367-E577-4C7D-A3AE-82C268F6B802}" presName="text_1" presStyleLbl="node1" presStyleIdx="0" presStyleCnt="5">
        <dgm:presLayoutVars>
          <dgm:bulletEnabled val="1"/>
        </dgm:presLayoutVars>
      </dgm:prSet>
      <dgm:spPr/>
    </dgm:pt>
    <dgm:pt modelId="{9EB081EF-FAAB-464C-A6FF-4F26C7B39CF2}" type="pres">
      <dgm:prSet presAssocID="{74730367-E577-4C7D-A3AE-82C268F6B802}" presName="accent_1" presStyleCnt="0"/>
      <dgm:spPr/>
    </dgm:pt>
    <dgm:pt modelId="{00DE471A-EA45-44CC-A7A8-363C7D32E632}" type="pres">
      <dgm:prSet presAssocID="{74730367-E577-4C7D-A3AE-82C268F6B802}" presName="accentRepeatNode" presStyleLbl="solidFgAcc1" presStyleIdx="0" presStyleCnt="5"/>
      <dgm:spPr>
        <a:solidFill>
          <a:schemeClr val="tx2">
            <a:lumMod val="20000"/>
            <a:lumOff val="80000"/>
          </a:schemeClr>
        </a:solidFill>
      </dgm:spPr>
    </dgm:pt>
    <dgm:pt modelId="{BA13AF18-C55F-43B6-A45A-8945D1BDE657}" type="pres">
      <dgm:prSet presAssocID="{1EB9D667-264C-4648-B77E-2DACF64F4779}" presName="text_2" presStyleLbl="node1" presStyleIdx="1" presStyleCnt="5">
        <dgm:presLayoutVars>
          <dgm:bulletEnabled val="1"/>
        </dgm:presLayoutVars>
      </dgm:prSet>
      <dgm:spPr/>
    </dgm:pt>
    <dgm:pt modelId="{CAE6FC67-3BDF-4904-99D2-76658CD4CE22}" type="pres">
      <dgm:prSet presAssocID="{1EB9D667-264C-4648-B77E-2DACF64F4779}" presName="accent_2" presStyleCnt="0"/>
      <dgm:spPr/>
    </dgm:pt>
    <dgm:pt modelId="{5D240F25-F10C-4404-8EE3-771C5CD79D9F}" type="pres">
      <dgm:prSet presAssocID="{1EB9D667-264C-4648-B77E-2DACF64F4779}" presName="accentRepeatNode" presStyleLbl="solidFgAcc1" presStyleIdx="1" presStyleCnt="5"/>
      <dgm:spPr>
        <a:solidFill>
          <a:schemeClr val="tx2">
            <a:lumMod val="20000"/>
            <a:lumOff val="80000"/>
          </a:schemeClr>
        </a:solidFill>
      </dgm:spPr>
    </dgm:pt>
    <dgm:pt modelId="{F5174D1F-050F-4E88-8250-E4A228DFD17D}" type="pres">
      <dgm:prSet presAssocID="{6D31989D-E475-46E1-A40B-184A5CEF8BAE}" presName="text_3" presStyleLbl="node1" presStyleIdx="2" presStyleCnt="5">
        <dgm:presLayoutVars>
          <dgm:bulletEnabled val="1"/>
        </dgm:presLayoutVars>
      </dgm:prSet>
      <dgm:spPr/>
    </dgm:pt>
    <dgm:pt modelId="{9C15606E-5F3E-4141-8DB3-364045410E27}" type="pres">
      <dgm:prSet presAssocID="{6D31989D-E475-46E1-A40B-184A5CEF8BAE}" presName="accent_3" presStyleCnt="0"/>
      <dgm:spPr/>
    </dgm:pt>
    <dgm:pt modelId="{FC5151CE-9B70-44E5-B82E-BAB30C652742}" type="pres">
      <dgm:prSet presAssocID="{6D31989D-E475-46E1-A40B-184A5CEF8BAE}" presName="accentRepeatNode" presStyleLbl="solidFgAcc1" presStyleIdx="2" presStyleCnt="5"/>
      <dgm:spPr>
        <a:solidFill>
          <a:schemeClr val="tx2">
            <a:lumMod val="20000"/>
            <a:lumOff val="80000"/>
          </a:schemeClr>
        </a:solidFill>
      </dgm:spPr>
    </dgm:pt>
    <dgm:pt modelId="{60A2E502-7D36-4183-831F-23071A040FB4}" type="pres">
      <dgm:prSet presAssocID="{44FB5726-7E37-4DE2-BB0C-27AF82400A15}" presName="text_4" presStyleLbl="node1" presStyleIdx="3" presStyleCnt="5">
        <dgm:presLayoutVars>
          <dgm:bulletEnabled val="1"/>
        </dgm:presLayoutVars>
      </dgm:prSet>
      <dgm:spPr/>
    </dgm:pt>
    <dgm:pt modelId="{AF9A3DFC-BB64-4BCF-A85C-4E1A9E20C8AC}" type="pres">
      <dgm:prSet presAssocID="{44FB5726-7E37-4DE2-BB0C-27AF82400A15}" presName="accent_4" presStyleCnt="0"/>
      <dgm:spPr/>
    </dgm:pt>
    <dgm:pt modelId="{DAED1F4E-8EC9-451F-A293-BC3C58BD20D9}" type="pres">
      <dgm:prSet presAssocID="{44FB5726-7E37-4DE2-BB0C-27AF82400A15}" presName="accentRepeatNode" presStyleLbl="solidFgAcc1" presStyleIdx="3" presStyleCnt="5"/>
      <dgm:spPr>
        <a:solidFill>
          <a:schemeClr val="tx2">
            <a:lumMod val="20000"/>
            <a:lumOff val="80000"/>
          </a:schemeClr>
        </a:solidFill>
      </dgm:spPr>
    </dgm:pt>
    <dgm:pt modelId="{5AF18679-72D2-4FE5-BC88-5C69CCB204C8}" type="pres">
      <dgm:prSet presAssocID="{DEFD8F00-E511-4D6D-98CC-E64BE86BE05C}" presName="text_5" presStyleLbl="node1" presStyleIdx="4" presStyleCnt="5">
        <dgm:presLayoutVars>
          <dgm:bulletEnabled val="1"/>
        </dgm:presLayoutVars>
      </dgm:prSet>
      <dgm:spPr/>
    </dgm:pt>
    <dgm:pt modelId="{26F81836-00BC-4C09-B99A-CCDDE87E50C3}" type="pres">
      <dgm:prSet presAssocID="{DEFD8F00-E511-4D6D-98CC-E64BE86BE05C}" presName="accent_5" presStyleCnt="0"/>
      <dgm:spPr/>
    </dgm:pt>
    <dgm:pt modelId="{11D91E3A-801C-4340-A4E2-9BF27F789A1E}" type="pres">
      <dgm:prSet presAssocID="{DEFD8F00-E511-4D6D-98CC-E64BE86BE05C}" presName="accentRepeatNode" presStyleLbl="solidFgAcc1" presStyleIdx="4" presStyleCnt="5"/>
      <dgm:spPr>
        <a:solidFill>
          <a:schemeClr val="tx2">
            <a:lumMod val="20000"/>
            <a:lumOff val="80000"/>
          </a:schemeClr>
        </a:solidFill>
      </dgm:spPr>
    </dgm:pt>
  </dgm:ptLst>
  <dgm:cxnLst>
    <dgm:cxn modelId="{09F45D28-DC18-4E55-8A01-FCC7AC5086B6}" type="presOf" srcId="{74730367-E577-4C7D-A3AE-82C268F6B802}" destId="{2C029867-F893-431D-806B-CC7DDF842F7A}" srcOrd="0" destOrd="0" presId="urn:microsoft.com/office/officeart/2008/layout/VerticalCurvedList"/>
    <dgm:cxn modelId="{288A053A-725E-432F-99D7-C134859167ED}" type="presOf" srcId="{DEFD8F00-E511-4D6D-98CC-E64BE86BE05C}" destId="{5AF18679-72D2-4FE5-BC88-5C69CCB204C8}" srcOrd="0" destOrd="0" presId="urn:microsoft.com/office/officeart/2008/layout/VerticalCurvedList"/>
    <dgm:cxn modelId="{A869DD4E-8971-40E5-88A7-23B0306F960D}" srcId="{EB12204B-8393-4BDE-9B19-6F508AE4998B}" destId="{44FB5726-7E37-4DE2-BB0C-27AF82400A15}" srcOrd="3" destOrd="0" parTransId="{1833EB0C-BFD9-43AD-BFA4-2BE0E49E3DE9}" sibTransId="{21DEAA0B-343B-49E7-9EBD-C52D4B7DF95B}"/>
    <dgm:cxn modelId="{7701C070-580B-4843-9EDE-8550B0193594}" type="presOf" srcId="{6D31989D-E475-46E1-A40B-184A5CEF8BAE}" destId="{F5174D1F-050F-4E88-8250-E4A228DFD17D}" srcOrd="0" destOrd="0" presId="urn:microsoft.com/office/officeart/2008/layout/VerticalCurvedList"/>
    <dgm:cxn modelId="{60C38E56-75CE-42FA-A6D3-678525B8C007}" srcId="{EB12204B-8393-4BDE-9B19-6F508AE4998B}" destId="{74730367-E577-4C7D-A3AE-82C268F6B802}" srcOrd="0" destOrd="0" parTransId="{566D7FAF-A188-4636-BCC7-318EC946C2B8}" sibTransId="{B2C709CE-0AFF-4CCF-BB92-31040EB70A1E}"/>
    <dgm:cxn modelId="{73ED909A-54C1-412E-98D3-04C6B5FCE67A}" srcId="{EB12204B-8393-4BDE-9B19-6F508AE4998B}" destId="{6D31989D-E475-46E1-A40B-184A5CEF8BAE}" srcOrd="2" destOrd="0" parTransId="{22BCDF29-887E-4E5C-B57D-39E43E95B765}" sibTransId="{E8B2E17E-B79A-4B3F-90EB-4D154C4F9D86}"/>
    <dgm:cxn modelId="{CE4BF2BC-404E-4B92-A971-B3311D4B9119}" type="presOf" srcId="{EB12204B-8393-4BDE-9B19-6F508AE4998B}" destId="{0960BA6D-B72F-4D47-B870-7354A01F44BD}" srcOrd="0" destOrd="0" presId="urn:microsoft.com/office/officeart/2008/layout/VerticalCurvedList"/>
    <dgm:cxn modelId="{B75962CA-FBF3-4E8A-A955-F57313FF8C9B}" srcId="{EB12204B-8393-4BDE-9B19-6F508AE4998B}" destId="{DEFD8F00-E511-4D6D-98CC-E64BE86BE05C}" srcOrd="4" destOrd="0" parTransId="{709E9340-181D-423E-8708-1FE7958CD21D}" sibTransId="{C605B9C8-29EF-4E90-993C-957D3D3F9670}"/>
    <dgm:cxn modelId="{6EE9B2D5-8225-4940-9167-9CF7FAB3AC05}" type="presOf" srcId="{1EB9D667-264C-4648-B77E-2DACF64F4779}" destId="{BA13AF18-C55F-43B6-A45A-8945D1BDE657}" srcOrd="0" destOrd="0" presId="urn:microsoft.com/office/officeart/2008/layout/VerticalCurvedList"/>
    <dgm:cxn modelId="{A16804DF-AE0D-45B0-9A94-3218D91F9E10}" type="presOf" srcId="{B2C709CE-0AFF-4CCF-BB92-31040EB70A1E}" destId="{F91CB6C1-507E-482D-B8E1-335A805A0D3C}" srcOrd="0" destOrd="0" presId="urn:microsoft.com/office/officeart/2008/layout/VerticalCurvedList"/>
    <dgm:cxn modelId="{94A1A1E1-940B-4657-AC3D-B647452C354C}" srcId="{EB12204B-8393-4BDE-9B19-6F508AE4998B}" destId="{1EB9D667-264C-4648-B77E-2DACF64F4779}" srcOrd="1" destOrd="0" parTransId="{1DD470E5-7BBF-4302-9675-95F6A34070EA}" sibTransId="{D756764A-CF20-447D-BBB2-09A5E94E7735}"/>
    <dgm:cxn modelId="{4859BEE4-7AE1-47C6-B82D-5C8727D7C25D}" type="presOf" srcId="{44FB5726-7E37-4DE2-BB0C-27AF82400A15}" destId="{60A2E502-7D36-4183-831F-23071A040FB4}" srcOrd="0" destOrd="0" presId="urn:microsoft.com/office/officeart/2008/layout/VerticalCurvedList"/>
    <dgm:cxn modelId="{C444B46D-6EC2-4452-A830-63AD247FC41D}" type="presParOf" srcId="{0960BA6D-B72F-4D47-B870-7354A01F44BD}" destId="{87D280F7-4E20-471C-999D-563321FA7C7A}" srcOrd="0" destOrd="0" presId="urn:microsoft.com/office/officeart/2008/layout/VerticalCurvedList"/>
    <dgm:cxn modelId="{C027E8D0-2AEF-4D07-A52E-492DCAA034CF}" type="presParOf" srcId="{87D280F7-4E20-471C-999D-563321FA7C7A}" destId="{64E77302-2B7A-4A2C-9CCC-0C7C3C73D139}" srcOrd="0" destOrd="0" presId="urn:microsoft.com/office/officeart/2008/layout/VerticalCurvedList"/>
    <dgm:cxn modelId="{206B2E5C-FE32-49EE-B944-B36A4A2C6F75}" type="presParOf" srcId="{64E77302-2B7A-4A2C-9CCC-0C7C3C73D139}" destId="{613CB647-3F76-46A8-A2E0-563A28C4C825}" srcOrd="0" destOrd="0" presId="urn:microsoft.com/office/officeart/2008/layout/VerticalCurvedList"/>
    <dgm:cxn modelId="{D0E1473C-492C-4EC2-9D5F-C67F26B5B3DD}" type="presParOf" srcId="{64E77302-2B7A-4A2C-9CCC-0C7C3C73D139}" destId="{F91CB6C1-507E-482D-B8E1-335A805A0D3C}" srcOrd="1" destOrd="0" presId="urn:microsoft.com/office/officeart/2008/layout/VerticalCurvedList"/>
    <dgm:cxn modelId="{FD8201F3-4348-4A51-8B40-3119F3B11DC6}" type="presParOf" srcId="{64E77302-2B7A-4A2C-9CCC-0C7C3C73D139}" destId="{091B7F3D-F8C0-4662-832A-FF06A618ECFB}" srcOrd="2" destOrd="0" presId="urn:microsoft.com/office/officeart/2008/layout/VerticalCurvedList"/>
    <dgm:cxn modelId="{78C013B9-4507-4D6F-A877-5C4CA1093EDE}" type="presParOf" srcId="{64E77302-2B7A-4A2C-9CCC-0C7C3C73D139}" destId="{D14C5B3C-90E1-4A30-B49E-E727D0D76938}" srcOrd="3" destOrd="0" presId="urn:microsoft.com/office/officeart/2008/layout/VerticalCurvedList"/>
    <dgm:cxn modelId="{848399BF-569C-435D-819D-1F5A052F45B3}" type="presParOf" srcId="{87D280F7-4E20-471C-999D-563321FA7C7A}" destId="{2C029867-F893-431D-806B-CC7DDF842F7A}" srcOrd="1" destOrd="0" presId="urn:microsoft.com/office/officeart/2008/layout/VerticalCurvedList"/>
    <dgm:cxn modelId="{609D6D22-3233-4153-8878-2AA5E8FDE23B}" type="presParOf" srcId="{87D280F7-4E20-471C-999D-563321FA7C7A}" destId="{9EB081EF-FAAB-464C-A6FF-4F26C7B39CF2}" srcOrd="2" destOrd="0" presId="urn:microsoft.com/office/officeart/2008/layout/VerticalCurvedList"/>
    <dgm:cxn modelId="{67302C87-3294-44BD-A32C-B302F8A0D16D}" type="presParOf" srcId="{9EB081EF-FAAB-464C-A6FF-4F26C7B39CF2}" destId="{00DE471A-EA45-44CC-A7A8-363C7D32E632}" srcOrd="0" destOrd="0" presId="urn:microsoft.com/office/officeart/2008/layout/VerticalCurvedList"/>
    <dgm:cxn modelId="{E7338AEA-1F2B-4B69-9E81-AE84BD9E0774}" type="presParOf" srcId="{87D280F7-4E20-471C-999D-563321FA7C7A}" destId="{BA13AF18-C55F-43B6-A45A-8945D1BDE657}" srcOrd="3" destOrd="0" presId="urn:microsoft.com/office/officeart/2008/layout/VerticalCurvedList"/>
    <dgm:cxn modelId="{FDF7E7A9-6DA9-4C9C-9052-491ED1D92B2D}" type="presParOf" srcId="{87D280F7-4E20-471C-999D-563321FA7C7A}" destId="{CAE6FC67-3BDF-4904-99D2-76658CD4CE22}" srcOrd="4" destOrd="0" presId="urn:microsoft.com/office/officeart/2008/layout/VerticalCurvedList"/>
    <dgm:cxn modelId="{B2FD5560-7AEA-48D7-899C-5E1F7C6AF12E}" type="presParOf" srcId="{CAE6FC67-3BDF-4904-99D2-76658CD4CE22}" destId="{5D240F25-F10C-4404-8EE3-771C5CD79D9F}" srcOrd="0" destOrd="0" presId="urn:microsoft.com/office/officeart/2008/layout/VerticalCurvedList"/>
    <dgm:cxn modelId="{B4C369FC-495C-4C15-B735-F25CA73235C5}" type="presParOf" srcId="{87D280F7-4E20-471C-999D-563321FA7C7A}" destId="{F5174D1F-050F-4E88-8250-E4A228DFD17D}" srcOrd="5" destOrd="0" presId="urn:microsoft.com/office/officeart/2008/layout/VerticalCurvedList"/>
    <dgm:cxn modelId="{A0F1D8FA-6EFA-4466-A476-74CE46A3E947}" type="presParOf" srcId="{87D280F7-4E20-471C-999D-563321FA7C7A}" destId="{9C15606E-5F3E-4141-8DB3-364045410E27}" srcOrd="6" destOrd="0" presId="urn:microsoft.com/office/officeart/2008/layout/VerticalCurvedList"/>
    <dgm:cxn modelId="{CEAC944E-0B55-4F5F-B774-B5BB812F5081}" type="presParOf" srcId="{9C15606E-5F3E-4141-8DB3-364045410E27}" destId="{FC5151CE-9B70-44E5-B82E-BAB30C652742}" srcOrd="0" destOrd="0" presId="urn:microsoft.com/office/officeart/2008/layout/VerticalCurvedList"/>
    <dgm:cxn modelId="{7B6C4A72-A5BF-4505-A0BB-A832173CEF31}" type="presParOf" srcId="{87D280F7-4E20-471C-999D-563321FA7C7A}" destId="{60A2E502-7D36-4183-831F-23071A040FB4}" srcOrd="7" destOrd="0" presId="urn:microsoft.com/office/officeart/2008/layout/VerticalCurvedList"/>
    <dgm:cxn modelId="{A387FD62-353C-4734-9E7C-FF9A75DC8545}" type="presParOf" srcId="{87D280F7-4E20-471C-999D-563321FA7C7A}" destId="{AF9A3DFC-BB64-4BCF-A85C-4E1A9E20C8AC}" srcOrd="8" destOrd="0" presId="urn:microsoft.com/office/officeart/2008/layout/VerticalCurvedList"/>
    <dgm:cxn modelId="{AE0668E5-9243-4D78-8A90-7F2C6F13AB0C}" type="presParOf" srcId="{AF9A3DFC-BB64-4BCF-A85C-4E1A9E20C8AC}" destId="{DAED1F4E-8EC9-451F-A293-BC3C58BD20D9}" srcOrd="0" destOrd="0" presId="urn:microsoft.com/office/officeart/2008/layout/VerticalCurvedList"/>
    <dgm:cxn modelId="{8908A86B-9548-4F13-AF35-2422AA1034F5}" type="presParOf" srcId="{87D280F7-4E20-471C-999D-563321FA7C7A}" destId="{5AF18679-72D2-4FE5-BC88-5C69CCB204C8}" srcOrd="9" destOrd="0" presId="urn:microsoft.com/office/officeart/2008/layout/VerticalCurvedList"/>
    <dgm:cxn modelId="{46753337-DFC3-456B-8D26-F9931D3724AD}" type="presParOf" srcId="{87D280F7-4E20-471C-999D-563321FA7C7A}" destId="{26F81836-00BC-4C09-B99A-CCDDE87E50C3}" srcOrd="10" destOrd="0" presId="urn:microsoft.com/office/officeart/2008/layout/VerticalCurvedList"/>
    <dgm:cxn modelId="{55C580FC-846F-49A4-84EA-789AA08E6BDE}" type="presParOf" srcId="{26F81836-00BC-4C09-B99A-CCDDE87E50C3}" destId="{11D91E3A-801C-4340-A4E2-9BF27F789A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D0ED4F6-6D0F-4E5C-9965-0AC175A8815A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D37DE8E-56BD-4B58-BA64-DDFE242917EB}">
      <dgm:prSet/>
      <dgm:spPr/>
      <dgm:t>
        <a:bodyPr/>
        <a:lstStyle/>
        <a:p>
          <a:r>
            <a:rPr lang="de-DE" b="0" i="0"/>
            <a:t>Spielidee</a:t>
          </a:r>
          <a:endParaRPr lang="de-DE"/>
        </a:p>
      </dgm:t>
    </dgm:pt>
    <dgm:pt modelId="{98941AF2-B521-48C3-A266-50795FEFFB4C}" type="parTrans" cxnId="{63A15434-2C02-43EF-902A-A0B3B35E61F6}">
      <dgm:prSet/>
      <dgm:spPr/>
      <dgm:t>
        <a:bodyPr/>
        <a:lstStyle/>
        <a:p>
          <a:endParaRPr lang="de-DE"/>
        </a:p>
      </dgm:t>
    </dgm:pt>
    <dgm:pt modelId="{7BB3A366-10A5-46BA-AC4F-E3FF57F50E71}" type="sibTrans" cxnId="{63A15434-2C02-43EF-902A-A0B3B35E61F6}">
      <dgm:prSet/>
      <dgm:spPr/>
      <dgm:t>
        <a:bodyPr/>
        <a:lstStyle/>
        <a:p>
          <a:endParaRPr lang="de-DE"/>
        </a:p>
      </dgm:t>
    </dgm:pt>
    <dgm:pt modelId="{9A47A2E2-A275-4B75-BAD7-5B4EBF0C3A79}">
      <dgm:prSet/>
      <dgm:spPr/>
      <dgm:t>
        <a:bodyPr/>
        <a:lstStyle/>
        <a:p>
          <a:r>
            <a:rPr lang="de-DE" b="0" i="0"/>
            <a:t>Spielablauf</a:t>
          </a:r>
          <a:endParaRPr lang="de-DE"/>
        </a:p>
      </dgm:t>
    </dgm:pt>
    <dgm:pt modelId="{19C80591-E76E-4683-89B3-CB6C19A152B2}" type="parTrans" cxnId="{01EF6763-5C29-4420-A767-3CCA057DC3D9}">
      <dgm:prSet/>
      <dgm:spPr/>
      <dgm:t>
        <a:bodyPr/>
        <a:lstStyle/>
        <a:p>
          <a:endParaRPr lang="de-DE"/>
        </a:p>
      </dgm:t>
    </dgm:pt>
    <dgm:pt modelId="{5380FB0C-80FE-45E0-8E2F-7211D5F86798}" type="sibTrans" cxnId="{01EF6763-5C29-4420-A767-3CCA057DC3D9}">
      <dgm:prSet/>
      <dgm:spPr/>
      <dgm:t>
        <a:bodyPr/>
        <a:lstStyle/>
        <a:p>
          <a:endParaRPr lang="de-DE"/>
        </a:p>
      </dgm:t>
    </dgm:pt>
    <dgm:pt modelId="{03517CDE-2FC3-41E6-8D3F-20AD7FACF600}">
      <dgm:prSet/>
      <dgm:spPr/>
      <dgm:t>
        <a:bodyPr/>
        <a:lstStyle/>
        <a:p>
          <a:r>
            <a:rPr lang="de-DE" b="0" i="0"/>
            <a:t>Organisation im Team</a:t>
          </a:r>
          <a:endParaRPr lang="de-DE"/>
        </a:p>
      </dgm:t>
    </dgm:pt>
    <dgm:pt modelId="{FFB0DFCB-4A64-4100-A6B0-BBA637107FB4}" type="parTrans" cxnId="{4A159032-68CD-469B-BCC5-249FD1E8A691}">
      <dgm:prSet/>
      <dgm:spPr/>
      <dgm:t>
        <a:bodyPr/>
        <a:lstStyle/>
        <a:p>
          <a:endParaRPr lang="de-DE"/>
        </a:p>
      </dgm:t>
    </dgm:pt>
    <dgm:pt modelId="{D76D0A01-5AA4-4E10-AF4E-CD607B24B9DC}" type="sibTrans" cxnId="{4A159032-68CD-469B-BCC5-249FD1E8A691}">
      <dgm:prSet/>
      <dgm:spPr/>
      <dgm:t>
        <a:bodyPr/>
        <a:lstStyle/>
        <a:p>
          <a:endParaRPr lang="de-DE"/>
        </a:p>
      </dgm:t>
    </dgm:pt>
    <dgm:pt modelId="{F6C0EB7F-A886-4AB8-A7B1-DCB81DCFACE0}">
      <dgm:prSet/>
      <dgm:spPr/>
      <dgm:t>
        <a:bodyPr/>
        <a:lstStyle/>
        <a:p>
          <a:r>
            <a:rPr lang="de-DE" b="0" i="0"/>
            <a:t>GitHub Repo</a:t>
          </a:r>
          <a:endParaRPr lang="de-DE"/>
        </a:p>
      </dgm:t>
    </dgm:pt>
    <dgm:pt modelId="{E51A6DFE-4BCC-4A17-B68E-A7B0A153DA2C}" type="parTrans" cxnId="{424D08B5-DBB7-4D26-B7FC-25A01E0606A9}">
      <dgm:prSet/>
      <dgm:spPr/>
      <dgm:t>
        <a:bodyPr/>
        <a:lstStyle/>
        <a:p>
          <a:endParaRPr lang="de-DE"/>
        </a:p>
      </dgm:t>
    </dgm:pt>
    <dgm:pt modelId="{4CB0623A-3CC9-4057-90F0-565F3DA0E96F}" type="sibTrans" cxnId="{424D08B5-DBB7-4D26-B7FC-25A01E0606A9}">
      <dgm:prSet/>
      <dgm:spPr/>
      <dgm:t>
        <a:bodyPr/>
        <a:lstStyle/>
        <a:p>
          <a:endParaRPr lang="de-DE"/>
        </a:p>
      </dgm:t>
    </dgm:pt>
    <dgm:pt modelId="{EC702363-7D15-4475-8F7E-ADA39FA79B4C}">
      <dgm:prSet/>
      <dgm:spPr/>
      <dgm:t>
        <a:bodyPr/>
        <a:lstStyle/>
        <a:p>
          <a:r>
            <a:rPr lang="de-DE" b="0" i="0"/>
            <a:t>Verwendete Tools</a:t>
          </a:r>
          <a:endParaRPr lang="de-DE"/>
        </a:p>
      </dgm:t>
    </dgm:pt>
    <dgm:pt modelId="{AAB87C6A-469D-4D83-B034-99A98D4E5B0B}" type="parTrans" cxnId="{33BB4889-AE82-417A-8050-A2D031B410C8}">
      <dgm:prSet/>
      <dgm:spPr/>
      <dgm:t>
        <a:bodyPr/>
        <a:lstStyle/>
        <a:p>
          <a:endParaRPr lang="de-DE"/>
        </a:p>
      </dgm:t>
    </dgm:pt>
    <dgm:pt modelId="{ED106793-0EFF-4D67-AA9E-8FC6DC5A06F0}" type="sibTrans" cxnId="{33BB4889-AE82-417A-8050-A2D031B410C8}">
      <dgm:prSet/>
      <dgm:spPr/>
      <dgm:t>
        <a:bodyPr/>
        <a:lstStyle/>
        <a:p>
          <a:endParaRPr lang="de-DE"/>
        </a:p>
      </dgm:t>
    </dgm:pt>
    <dgm:pt modelId="{76BEF3E9-4D6E-41B0-9729-9AC3A997F70E}">
      <dgm:prSet/>
      <dgm:spPr/>
      <dgm:t>
        <a:bodyPr/>
        <a:lstStyle/>
        <a:p>
          <a:r>
            <a:rPr lang="de-DE"/>
            <a:t>Spiel Umsetzung</a:t>
          </a:r>
        </a:p>
      </dgm:t>
    </dgm:pt>
    <dgm:pt modelId="{BB400492-733B-4921-BE35-47112FC5E1BC}" type="parTrans" cxnId="{6099F266-20C1-44B0-B3BF-A74321C216E5}">
      <dgm:prSet/>
      <dgm:spPr/>
      <dgm:t>
        <a:bodyPr/>
        <a:lstStyle/>
        <a:p>
          <a:endParaRPr lang="de-DE"/>
        </a:p>
      </dgm:t>
    </dgm:pt>
    <dgm:pt modelId="{37FA36D2-8951-4184-A59C-47BC78AF05AB}" type="sibTrans" cxnId="{6099F266-20C1-44B0-B3BF-A74321C216E5}">
      <dgm:prSet/>
      <dgm:spPr/>
      <dgm:t>
        <a:bodyPr/>
        <a:lstStyle/>
        <a:p>
          <a:endParaRPr lang="de-DE"/>
        </a:p>
      </dgm:t>
    </dgm:pt>
    <dgm:pt modelId="{CEAC5D8B-0176-48DB-AFE9-C2628F346BFB}">
      <dgm:prSet/>
      <dgm:spPr/>
      <dgm:t>
        <a:bodyPr/>
        <a:lstStyle/>
        <a:p>
          <a:r>
            <a:rPr lang="de-DE" b="0" i="0"/>
            <a:t>Sprint-/Arbeitsablauf</a:t>
          </a:r>
          <a:endParaRPr lang="de-DE"/>
        </a:p>
      </dgm:t>
    </dgm:pt>
    <dgm:pt modelId="{7B3A3B26-8C3D-4B34-B30A-2D5C5E0209C8}" type="parTrans" cxnId="{501BDFB1-51CE-424B-A7FF-02AFB08D3D53}">
      <dgm:prSet/>
      <dgm:spPr/>
      <dgm:t>
        <a:bodyPr/>
        <a:lstStyle/>
        <a:p>
          <a:endParaRPr lang="de-DE"/>
        </a:p>
      </dgm:t>
    </dgm:pt>
    <dgm:pt modelId="{9F67FFB0-7126-48DA-9138-4E84F9558CD9}" type="sibTrans" cxnId="{501BDFB1-51CE-424B-A7FF-02AFB08D3D53}">
      <dgm:prSet/>
      <dgm:spPr/>
      <dgm:t>
        <a:bodyPr/>
        <a:lstStyle/>
        <a:p>
          <a:endParaRPr lang="de-DE"/>
        </a:p>
      </dgm:t>
    </dgm:pt>
    <dgm:pt modelId="{9A8A6CF8-769B-4B12-A208-A4E5AB48C6D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 b="0" i="0"/>
            <a:t>Live Demo</a:t>
          </a:r>
          <a:endParaRPr lang="de-DE"/>
        </a:p>
      </dgm:t>
    </dgm:pt>
    <dgm:pt modelId="{273B8632-7193-46B9-B1F0-30BD750D918C}" type="parTrans" cxnId="{CF02AFBD-D722-4776-8FF2-97882F97EB97}">
      <dgm:prSet/>
      <dgm:spPr/>
      <dgm:t>
        <a:bodyPr/>
        <a:lstStyle/>
        <a:p>
          <a:endParaRPr lang="de-DE"/>
        </a:p>
      </dgm:t>
    </dgm:pt>
    <dgm:pt modelId="{A8F97065-2231-4C93-A7D5-6D0548248BF7}" type="sibTrans" cxnId="{CF02AFBD-D722-4776-8FF2-97882F97EB97}">
      <dgm:prSet/>
      <dgm:spPr/>
      <dgm:t>
        <a:bodyPr/>
        <a:lstStyle/>
        <a:p>
          <a:endParaRPr lang="de-DE"/>
        </a:p>
      </dgm:t>
    </dgm:pt>
    <dgm:pt modelId="{B2C76C92-DB8C-4D4E-AABB-C9B891ACF7A3}">
      <dgm:prSet/>
      <dgm:spPr/>
      <dgm:t>
        <a:bodyPr/>
        <a:lstStyle/>
        <a:p>
          <a:r>
            <a:rPr lang="de-DE" b="0" i="0"/>
            <a:t>Fazit</a:t>
          </a:r>
          <a:endParaRPr lang="de-DE"/>
        </a:p>
      </dgm:t>
    </dgm:pt>
    <dgm:pt modelId="{FE06A7DD-2F66-4E97-86EC-F528832B4719}" type="parTrans" cxnId="{5E8E1C06-C863-475D-AD09-EA6CAABA941F}">
      <dgm:prSet/>
      <dgm:spPr/>
      <dgm:t>
        <a:bodyPr/>
        <a:lstStyle/>
        <a:p>
          <a:endParaRPr lang="de-DE"/>
        </a:p>
      </dgm:t>
    </dgm:pt>
    <dgm:pt modelId="{98A0C5AD-050E-4952-983D-E52C2D6CE48A}" type="sibTrans" cxnId="{5E8E1C06-C863-475D-AD09-EA6CAABA941F}">
      <dgm:prSet/>
      <dgm:spPr/>
      <dgm:t>
        <a:bodyPr/>
        <a:lstStyle/>
        <a:p>
          <a:endParaRPr lang="de-DE"/>
        </a:p>
      </dgm:t>
    </dgm:pt>
    <dgm:pt modelId="{A236F385-B1EF-4544-9B38-3642D453173A}" type="pres">
      <dgm:prSet presAssocID="{ED0ED4F6-6D0F-4E5C-9965-0AC175A8815A}" presName="diagram" presStyleCnt="0">
        <dgm:presLayoutVars>
          <dgm:dir/>
          <dgm:resizeHandles val="exact"/>
        </dgm:presLayoutVars>
      </dgm:prSet>
      <dgm:spPr/>
    </dgm:pt>
    <dgm:pt modelId="{3A095EAF-4E5F-43B1-BD54-55BA7F34C19D}" type="pres">
      <dgm:prSet presAssocID="{DD37DE8E-56BD-4B58-BA64-DDFE242917EB}" presName="node" presStyleLbl="node1" presStyleIdx="0" presStyleCnt="9">
        <dgm:presLayoutVars>
          <dgm:bulletEnabled val="1"/>
        </dgm:presLayoutVars>
      </dgm:prSet>
      <dgm:spPr/>
    </dgm:pt>
    <dgm:pt modelId="{2E4168FB-2DE0-4E3B-A0B0-9EFC1C7CED2C}" type="pres">
      <dgm:prSet presAssocID="{7BB3A366-10A5-46BA-AC4F-E3FF57F50E71}" presName="sibTrans" presStyleLbl="sibTrans2D1" presStyleIdx="0" presStyleCnt="8"/>
      <dgm:spPr/>
    </dgm:pt>
    <dgm:pt modelId="{6B93DB62-98C2-4A81-BCE2-40AC1D481D1F}" type="pres">
      <dgm:prSet presAssocID="{7BB3A366-10A5-46BA-AC4F-E3FF57F50E71}" presName="connectorText" presStyleLbl="sibTrans2D1" presStyleIdx="0" presStyleCnt="8"/>
      <dgm:spPr/>
    </dgm:pt>
    <dgm:pt modelId="{39553CCF-8B5D-4EE1-9D97-B137F0DA0445}" type="pres">
      <dgm:prSet presAssocID="{9A47A2E2-A275-4B75-BAD7-5B4EBF0C3A79}" presName="node" presStyleLbl="node1" presStyleIdx="1" presStyleCnt="9">
        <dgm:presLayoutVars>
          <dgm:bulletEnabled val="1"/>
        </dgm:presLayoutVars>
      </dgm:prSet>
      <dgm:spPr/>
    </dgm:pt>
    <dgm:pt modelId="{F4CEA7FB-0ABA-45E5-9D9A-ED76335FA85F}" type="pres">
      <dgm:prSet presAssocID="{5380FB0C-80FE-45E0-8E2F-7211D5F86798}" presName="sibTrans" presStyleLbl="sibTrans2D1" presStyleIdx="1" presStyleCnt="8"/>
      <dgm:spPr/>
    </dgm:pt>
    <dgm:pt modelId="{5F499BBB-9AB2-4697-A7DF-FDE9F8F6434C}" type="pres">
      <dgm:prSet presAssocID="{5380FB0C-80FE-45E0-8E2F-7211D5F86798}" presName="connectorText" presStyleLbl="sibTrans2D1" presStyleIdx="1" presStyleCnt="8"/>
      <dgm:spPr/>
    </dgm:pt>
    <dgm:pt modelId="{CEC71B60-99A7-4993-BB4E-241A0BFAFCB1}" type="pres">
      <dgm:prSet presAssocID="{03517CDE-2FC3-41E6-8D3F-20AD7FACF600}" presName="node" presStyleLbl="node1" presStyleIdx="2" presStyleCnt="9">
        <dgm:presLayoutVars>
          <dgm:bulletEnabled val="1"/>
        </dgm:presLayoutVars>
      </dgm:prSet>
      <dgm:spPr/>
    </dgm:pt>
    <dgm:pt modelId="{9DAD65EB-1D49-4F69-A360-F29AA1E52325}" type="pres">
      <dgm:prSet presAssocID="{D76D0A01-5AA4-4E10-AF4E-CD607B24B9DC}" presName="sibTrans" presStyleLbl="sibTrans2D1" presStyleIdx="2" presStyleCnt="8"/>
      <dgm:spPr/>
    </dgm:pt>
    <dgm:pt modelId="{260296BA-EB2D-492A-8EA2-CB792B1FF69C}" type="pres">
      <dgm:prSet presAssocID="{D76D0A01-5AA4-4E10-AF4E-CD607B24B9DC}" presName="connectorText" presStyleLbl="sibTrans2D1" presStyleIdx="2" presStyleCnt="8"/>
      <dgm:spPr/>
    </dgm:pt>
    <dgm:pt modelId="{FDEA0C0D-53D9-4137-A88B-4507E99C3378}" type="pres">
      <dgm:prSet presAssocID="{F6C0EB7F-A886-4AB8-A7B1-DCB81DCFACE0}" presName="node" presStyleLbl="node1" presStyleIdx="3" presStyleCnt="9">
        <dgm:presLayoutVars>
          <dgm:bulletEnabled val="1"/>
        </dgm:presLayoutVars>
      </dgm:prSet>
      <dgm:spPr/>
    </dgm:pt>
    <dgm:pt modelId="{C30EA0A7-C721-47FE-A959-AF94C82B21F4}" type="pres">
      <dgm:prSet presAssocID="{4CB0623A-3CC9-4057-90F0-565F3DA0E96F}" presName="sibTrans" presStyleLbl="sibTrans2D1" presStyleIdx="3" presStyleCnt="8"/>
      <dgm:spPr/>
    </dgm:pt>
    <dgm:pt modelId="{C35B005B-855F-4055-9D99-06D07A986378}" type="pres">
      <dgm:prSet presAssocID="{4CB0623A-3CC9-4057-90F0-565F3DA0E96F}" presName="connectorText" presStyleLbl="sibTrans2D1" presStyleIdx="3" presStyleCnt="8"/>
      <dgm:spPr/>
    </dgm:pt>
    <dgm:pt modelId="{952A6B48-FE66-428D-8AB8-63AFC5E2C3D8}" type="pres">
      <dgm:prSet presAssocID="{EC702363-7D15-4475-8F7E-ADA39FA79B4C}" presName="node" presStyleLbl="node1" presStyleIdx="4" presStyleCnt="9">
        <dgm:presLayoutVars>
          <dgm:bulletEnabled val="1"/>
        </dgm:presLayoutVars>
      </dgm:prSet>
      <dgm:spPr/>
    </dgm:pt>
    <dgm:pt modelId="{5492B165-778E-48DA-A0B5-1854A56AA9DC}" type="pres">
      <dgm:prSet presAssocID="{ED106793-0EFF-4D67-AA9E-8FC6DC5A06F0}" presName="sibTrans" presStyleLbl="sibTrans2D1" presStyleIdx="4" presStyleCnt="8"/>
      <dgm:spPr/>
    </dgm:pt>
    <dgm:pt modelId="{6E9C2A46-765F-428C-A227-DA596566E7D2}" type="pres">
      <dgm:prSet presAssocID="{ED106793-0EFF-4D67-AA9E-8FC6DC5A06F0}" presName="connectorText" presStyleLbl="sibTrans2D1" presStyleIdx="4" presStyleCnt="8"/>
      <dgm:spPr/>
    </dgm:pt>
    <dgm:pt modelId="{D664452F-75E2-42AA-B5A4-775462FD03BB}" type="pres">
      <dgm:prSet presAssocID="{76BEF3E9-4D6E-41B0-9729-9AC3A997F70E}" presName="node" presStyleLbl="node1" presStyleIdx="5" presStyleCnt="9">
        <dgm:presLayoutVars>
          <dgm:bulletEnabled val="1"/>
        </dgm:presLayoutVars>
      </dgm:prSet>
      <dgm:spPr/>
    </dgm:pt>
    <dgm:pt modelId="{762822C4-34BC-4740-BB2D-C3C26B4A7E08}" type="pres">
      <dgm:prSet presAssocID="{37FA36D2-8951-4184-A59C-47BC78AF05AB}" presName="sibTrans" presStyleLbl="sibTrans2D1" presStyleIdx="5" presStyleCnt="8"/>
      <dgm:spPr/>
    </dgm:pt>
    <dgm:pt modelId="{696201F9-5466-4D12-AC98-584DE4BEE460}" type="pres">
      <dgm:prSet presAssocID="{37FA36D2-8951-4184-A59C-47BC78AF05AB}" presName="connectorText" presStyleLbl="sibTrans2D1" presStyleIdx="5" presStyleCnt="8"/>
      <dgm:spPr/>
    </dgm:pt>
    <dgm:pt modelId="{B3698CB6-DC08-4418-AB4F-201754ED1881}" type="pres">
      <dgm:prSet presAssocID="{CEAC5D8B-0176-48DB-AFE9-C2628F346BFB}" presName="node" presStyleLbl="node1" presStyleIdx="6" presStyleCnt="9">
        <dgm:presLayoutVars>
          <dgm:bulletEnabled val="1"/>
        </dgm:presLayoutVars>
      </dgm:prSet>
      <dgm:spPr/>
    </dgm:pt>
    <dgm:pt modelId="{85C639F5-2CA9-4266-9AE8-AA390D3479FA}" type="pres">
      <dgm:prSet presAssocID="{9F67FFB0-7126-48DA-9138-4E84F9558CD9}" presName="sibTrans" presStyleLbl="sibTrans2D1" presStyleIdx="6" presStyleCnt="8"/>
      <dgm:spPr/>
    </dgm:pt>
    <dgm:pt modelId="{1E3D66D3-25D2-4CE8-A514-EA8C92580CEB}" type="pres">
      <dgm:prSet presAssocID="{9F67FFB0-7126-48DA-9138-4E84F9558CD9}" presName="connectorText" presStyleLbl="sibTrans2D1" presStyleIdx="6" presStyleCnt="8"/>
      <dgm:spPr/>
    </dgm:pt>
    <dgm:pt modelId="{516B49CE-B0CC-4D6C-B051-515C07A4E217}" type="pres">
      <dgm:prSet presAssocID="{9A8A6CF8-769B-4B12-A208-A4E5AB48C6D4}" presName="node" presStyleLbl="node1" presStyleIdx="7" presStyleCnt="9">
        <dgm:presLayoutVars>
          <dgm:bulletEnabled val="1"/>
        </dgm:presLayoutVars>
      </dgm:prSet>
      <dgm:spPr/>
    </dgm:pt>
    <dgm:pt modelId="{5947475B-75AA-495E-9A6A-2271282933DE}" type="pres">
      <dgm:prSet presAssocID="{A8F97065-2231-4C93-A7D5-6D0548248BF7}" presName="sibTrans" presStyleLbl="sibTrans2D1" presStyleIdx="7" presStyleCnt="8"/>
      <dgm:spPr/>
    </dgm:pt>
    <dgm:pt modelId="{18AD220F-CC0D-4C51-86B7-103F28E70634}" type="pres">
      <dgm:prSet presAssocID="{A8F97065-2231-4C93-A7D5-6D0548248BF7}" presName="connectorText" presStyleLbl="sibTrans2D1" presStyleIdx="7" presStyleCnt="8"/>
      <dgm:spPr/>
    </dgm:pt>
    <dgm:pt modelId="{4F8F6B16-9145-47C8-884D-283605C01794}" type="pres">
      <dgm:prSet presAssocID="{B2C76C92-DB8C-4D4E-AABB-C9B891ACF7A3}" presName="node" presStyleLbl="node1" presStyleIdx="8" presStyleCnt="9">
        <dgm:presLayoutVars>
          <dgm:bulletEnabled val="1"/>
        </dgm:presLayoutVars>
      </dgm:prSet>
      <dgm:spPr/>
    </dgm:pt>
  </dgm:ptLst>
  <dgm:cxnLst>
    <dgm:cxn modelId="{5E8E1C06-C863-475D-AD09-EA6CAABA941F}" srcId="{ED0ED4F6-6D0F-4E5C-9965-0AC175A8815A}" destId="{B2C76C92-DB8C-4D4E-AABB-C9B891ACF7A3}" srcOrd="8" destOrd="0" parTransId="{FE06A7DD-2F66-4E97-86EC-F528832B4719}" sibTransId="{98A0C5AD-050E-4952-983D-E52C2D6CE48A}"/>
    <dgm:cxn modelId="{A3F8C106-96F0-4BD8-B54F-64B1BE9600B8}" type="presOf" srcId="{4CB0623A-3CC9-4057-90F0-565F3DA0E96F}" destId="{C35B005B-855F-4055-9D99-06D07A986378}" srcOrd="1" destOrd="0" presId="urn:microsoft.com/office/officeart/2005/8/layout/process5"/>
    <dgm:cxn modelId="{D674BC09-4F74-4726-9C9B-3DB23981F649}" type="presOf" srcId="{37FA36D2-8951-4184-A59C-47BC78AF05AB}" destId="{696201F9-5466-4D12-AC98-584DE4BEE460}" srcOrd="1" destOrd="0" presId="urn:microsoft.com/office/officeart/2005/8/layout/process5"/>
    <dgm:cxn modelId="{42CB351D-1CB1-4332-B50F-0897D3D5C7FD}" type="presOf" srcId="{7BB3A366-10A5-46BA-AC4F-E3FF57F50E71}" destId="{2E4168FB-2DE0-4E3B-A0B0-9EFC1C7CED2C}" srcOrd="0" destOrd="0" presId="urn:microsoft.com/office/officeart/2005/8/layout/process5"/>
    <dgm:cxn modelId="{2EE3BE22-7188-4765-8C3C-49E1F7559267}" type="presOf" srcId="{ED0ED4F6-6D0F-4E5C-9965-0AC175A8815A}" destId="{A236F385-B1EF-4544-9B38-3642D453173A}" srcOrd="0" destOrd="0" presId="urn:microsoft.com/office/officeart/2005/8/layout/process5"/>
    <dgm:cxn modelId="{568A792A-8EDC-47F1-9E08-757E12706219}" type="presOf" srcId="{03517CDE-2FC3-41E6-8D3F-20AD7FACF600}" destId="{CEC71B60-99A7-4993-BB4E-241A0BFAFCB1}" srcOrd="0" destOrd="0" presId="urn:microsoft.com/office/officeart/2005/8/layout/process5"/>
    <dgm:cxn modelId="{D3F13632-B733-432D-9266-13CE3CA920AB}" type="presOf" srcId="{A8F97065-2231-4C93-A7D5-6D0548248BF7}" destId="{5947475B-75AA-495E-9A6A-2271282933DE}" srcOrd="0" destOrd="0" presId="urn:microsoft.com/office/officeart/2005/8/layout/process5"/>
    <dgm:cxn modelId="{B4EA7B32-2CB5-405A-A8B8-7BAA0C95645F}" type="presOf" srcId="{F6C0EB7F-A886-4AB8-A7B1-DCB81DCFACE0}" destId="{FDEA0C0D-53D9-4137-A88B-4507E99C3378}" srcOrd="0" destOrd="0" presId="urn:microsoft.com/office/officeart/2005/8/layout/process5"/>
    <dgm:cxn modelId="{4A159032-68CD-469B-BCC5-249FD1E8A691}" srcId="{ED0ED4F6-6D0F-4E5C-9965-0AC175A8815A}" destId="{03517CDE-2FC3-41E6-8D3F-20AD7FACF600}" srcOrd="2" destOrd="0" parTransId="{FFB0DFCB-4A64-4100-A6B0-BBA637107FB4}" sibTransId="{D76D0A01-5AA4-4E10-AF4E-CD607B24B9DC}"/>
    <dgm:cxn modelId="{1D726033-5EDC-41E0-935A-46D26D3D0A87}" type="presOf" srcId="{D76D0A01-5AA4-4E10-AF4E-CD607B24B9DC}" destId="{260296BA-EB2D-492A-8EA2-CB792B1FF69C}" srcOrd="1" destOrd="0" presId="urn:microsoft.com/office/officeart/2005/8/layout/process5"/>
    <dgm:cxn modelId="{63A15434-2C02-43EF-902A-A0B3B35E61F6}" srcId="{ED0ED4F6-6D0F-4E5C-9965-0AC175A8815A}" destId="{DD37DE8E-56BD-4B58-BA64-DDFE242917EB}" srcOrd="0" destOrd="0" parTransId="{98941AF2-B521-48C3-A266-50795FEFFB4C}" sibTransId="{7BB3A366-10A5-46BA-AC4F-E3FF57F50E71}"/>
    <dgm:cxn modelId="{63C7FE34-2A5E-4B2E-9133-FB315A0AAE0C}" type="presOf" srcId="{4CB0623A-3CC9-4057-90F0-565F3DA0E96F}" destId="{C30EA0A7-C721-47FE-A959-AF94C82B21F4}" srcOrd="0" destOrd="0" presId="urn:microsoft.com/office/officeart/2005/8/layout/process5"/>
    <dgm:cxn modelId="{F497703F-4E36-4359-BBCE-662BCE54F6A3}" type="presOf" srcId="{9F67FFB0-7126-48DA-9138-4E84F9558CD9}" destId="{1E3D66D3-25D2-4CE8-A514-EA8C92580CEB}" srcOrd="1" destOrd="0" presId="urn:microsoft.com/office/officeart/2005/8/layout/process5"/>
    <dgm:cxn modelId="{01EF6763-5C29-4420-A767-3CCA057DC3D9}" srcId="{ED0ED4F6-6D0F-4E5C-9965-0AC175A8815A}" destId="{9A47A2E2-A275-4B75-BAD7-5B4EBF0C3A79}" srcOrd="1" destOrd="0" parTransId="{19C80591-E76E-4683-89B3-CB6C19A152B2}" sibTransId="{5380FB0C-80FE-45E0-8E2F-7211D5F86798}"/>
    <dgm:cxn modelId="{6099F266-20C1-44B0-B3BF-A74321C216E5}" srcId="{ED0ED4F6-6D0F-4E5C-9965-0AC175A8815A}" destId="{76BEF3E9-4D6E-41B0-9729-9AC3A997F70E}" srcOrd="5" destOrd="0" parTransId="{BB400492-733B-4921-BE35-47112FC5E1BC}" sibTransId="{37FA36D2-8951-4184-A59C-47BC78AF05AB}"/>
    <dgm:cxn modelId="{BBD5096A-4B09-470D-B3DD-8A5A69B44551}" type="presOf" srcId="{9A8A6CF8-769B-4B12-A208-A4E5AB48C6D4}" destId="{516B49CE-B0CC-4D6C-B051-515C07A4E217}" srcOrd="0" destOrd="0" presId="urn:microsoft.com/office/officeart/2005/8/layout/process5"/>
    <dgm:cxn modelId="{05FBEC4D-9C8A-4536-88B7-BF89069956E6}" type="presOf" srcId="{7BB3A366-10A5-46BA-AC4F-E3FF57F50E71}" destId="{6B93DB62-98C2-4A81-BCE2-40AC1D481D1F}" srcOrd="1" destOrd="0" presId="urn:microsoft.com/office/officeart/2005/8/layout/process5"/>
    <dgm:cxn modelId="{7904FB51-2E44-4A12-A5B7-ACE50EE5385E}" type="presOf" srcId="{ED106793-0EFF-4D67-AA9E-8FC6DC5A06F0}" destId="{6E9C2A46-765F-428C-A227-DA596566E7D2}" srcOrd="1" destOrd="0" presId="urn:microsoft.com/office/officeart/2005/8/layout/process5"/>
    <dgm:cxn modelId="{55A4C081-2719-4587-B96A-7DA5C9DCFCC0}" type="presOf" srcId="{B2C76C92-DB8C-4D4E-AABB-C9B891ACF7A3}" destId="{4F8F6B16-9145-47C8-884D-283605C01794}" srcOrd="0" destOrd="0" presId="urn:microsoft.com/office/officeart/2005/8/layout/process5"/>
    <dgm:cxn modelId="{33BB4889-AE82-417A-8050-A2D031B410C8}" srcId="{ED0ED4F6-6D0F-4E5C-9965-0AC175A8815A}" destId="{EC702363-7D15-4475-8F7E-ADA39FA79B4C}" srcOrd="4" destOrd="0" parTransId="{AAB87C6A-469D-4D83-B034-99A98D4E5B0B}" sibTransId="{ED106793-0EFF-4D67-AA9E-8FC6DC5A06F0}"/>
    <dgm:cxn modelId="{20CCEB8E-C41C-4C38-B773-6A055A6B16C7}" type="presOf" srcId="{5380FB0C-80FE-45E0-8E2F-7211D5F86798}" destId="{5F499BBB-9AB2-4697-A7DF-FDE9F8F6434C}" srcOrd="1" destOrd="0" presId="urn:microsoft.com/office/officeart/2005/8/layout/process5"/>
    <dgm:cxn modelId="{35BED09C-B8E0-4535-B889-211C0EC4DFF5}" type="presOf" srcId="{A8F97065-2231-4C93-A7D5-6D0548248BF7}" destId="{18AD220F-CC0D-4C51-86B7-103F28E70634}" srcOrd="1" destOrd="0" presId="urn:microsoft.com/office/officeart/2005/8/layout/process5"/>
    <dgm:cxn modelId="{3D4E06A3-0941-49CB-812D-A85DAB4F4D72}" type="presOf" srcId="{37FA36D2-8951-4184-A59C-47BC78AF05AB}" destId="{762822C4-34BC-4740-BB2D-C3C26B4A7E08}" srcOrd="0" destOrd="0" presId="urn:microsoft.com/office/officeart/2005/8/layout/process5"/>
    <dgm:cxn modelId="{4C3CF9AC-A7A3-4AF5-98C9-E8932DD77AA1}" type="presOf" srcId="{DD37DE8E-56BD-4B58-BA64-DDFE242917EB}" destId="{3A095EAF-4E5F-43B1-BD54-55BA7F34C19D}" srcOrd="0" destOrd="0" presId="urn:microsoft.com/office/officeart/2005/8/layout/process5"/>
    <dgm:cxn modelId="{4F2E2CB0-06E2-4ED1-926D-304C4C4C343B}" type="presOf" srcId="{9A47A2E2-A275-4B75-BAD7-5B4EBF0C3A79}" destId="{39553CCF-8B5D-4EE1-9D97-B137F0DA0445}" srcOrd="0" destOrd="0" presId="urn:microsoft.com/office/officeart/2005/8/layout/process5"/>
    <dgm:cxn modelId="{501BDFB1-51CE-424B-A7FF-02AFB08D3D53}" srcId="{ED0ED4F6-6D0F-4E5C-9965-0AC175A8815A}" destId="{CEAC5D8B-0176-48DB-AFE9-C2628F346BFB}" srcOrd="6" destOrd="0" parTransId="{7B3A3B26-8C3D-4B34-B30A-2D5C5E0209C8}" sibTransId="{9F67FFB0-7126-48DA-9138-4E84F9558CD9}"/>
    <dgm:cxn modelId="{424D08B5-DBB7-4D26-B7FC-25A01E0606A9}" srcId="{ED0ED4F6-6D0F-4E5C-9965-0AC175A8815A}" destId="{F6C0EB7F-A886-4AB8-A7B1-DCB81DCFACE0}" srcOrd="3" destOrd="0" parTransId="{E51A6DFE-4BCC-4A17-B68E-A7B0A153DA2C}" sibTransId="{4CB0623A-3CC9-4057-90F0-565F3DA0E96F}"/>
    <dgm:cxn modelId="{CF02AFBD-D722-4776-8FF2-97882F97EB97}" srcId="{ED0ED4F6-6D0F-4E5C-9965-0AC175A8815A}" destId="{9A8A6CF8-769B-4B12-A208-A4E5AB48C6D4}" srcOrd="7" destOrd="0" parTransId="{273B8632-7193-46B9-B1F0-30BD750D918C}" sibTransId="{A8F97065-2231-4C93-A7D5-6D0548248BF7}"/>
    <dgm:cxn modelId="{16775FDC-AEF2-4F8B-9B47-D82BE5F36657}" type="presOf" srcId="{5380FB0C-80FE-45E0-8E2F-7211D5F86798}" destId="{F4CEA7FB-0ABA-45E5-9D9A-ED76335FA85F}" srcOrd="0" destOrd="0" presId="urn:microsoft.com/office/officeart/2005/8/layout/process5"/>
    <dgm:cxn modelId="{C3DCF6E7-0535-431C-8601-06760BDF220B}" type="presOf" srcId="{9F67FFB0-7126-48DA-9138-4E84F9558CD9}" destId="{85C639F5-2CA9-4266-9AE8-AA390D3479FA}" srcOrd="0" destOrd="0" presId="urn:microsoft.com/office/officeart/2005/8/layout/process5"/>
    <dgm:cxn modelId="{5F1167EC-9FA0-4A07-8491-843335A20A9D}" type="presOf" srcId="{EC702363-7D15-4475-8F7E-ADA39FA79B4C}" destId="{952A6B48-FE66-428D-8AB8-63AFC5E2C3D8}" srcOrd="0" destOrd="0" presId="urn:microsoft.com/office/officeart/2005/8/layout/process5"/>
    <dgm:cxn modelId="{BE6A2AEF-C100-4C78-8121-4996CB47BBB9}" type="presOf" srcId="{76BEF3E9-4D6E-41B0-9729-9AC3A997F70E}" destId="{D664452F-75E2-42AA-B5A4-775462FD03BB}" srcOrd="0" destOrd="0" presId="urn:microsoft.com/office/officeart/2005/8/layout/process5"/>
    <dgm:cxn modelId="{86E3CBEF-8733-41F5-BFB0-18D294309E98}" type="presOf" srcId="{CEAC5D8B-0176-48DB-AFE9-C2628F346BFB}" destId="{B3698CB6-DC08-4418-AB4F-201754ED1881}" srcOrd="0" destOrd="0" presId="urn:microsoft.com/office/officeart/2005/8/layout/process5"/>
    <dgm:cxn modelId="{CCAD75F0-84F2-457D-89DD-2EE68DEA2D24}" type="presOf" srcId="{ED106793-0EFF-4D67-AA9E-8FC6DC5A06F0}" destId="{5492B165-778E-48DA-A0B5-1854A56AA9DC}" srcOrd="0" destOrd="0" presId="urn:microsoft.com/office/officeart/2005/8/layout/process5"/>
    <dgm:cxn modelId="{596A93F0-8E04-49A6-ADD9-862F942A1F92}" type="presOf" srcId="{D76D0A01-5AA4-4E10-AF4E-CD607B24B9DC}" destId="{9DAD65EB-1D49-4F69-A360-F29AA1E52325}" srcOrd="0" destOrd="0" presId="urn:microsoft.com/office/officeart/2005/8/layout/process5"/>
    <dgm:cxn modelId="{63FDF294-FBC1-4965-95B0-347EF7D7F451}" type="presParOf" srcId="{A236F385-B1EF-4544-9B38-3642D453173A}" destId="{3A095EAF-4E5F-43B1-BD54-55BA7F34C19D}" srcOrd="0" destOrd="0" presId="urn:microsoft.com/office/officeart/2005/8/layout/process5"/>
    <dgm:cxn modelId="{3132690E-5CDA-4E3E-95A7-17200C7856FB}" type="presParOf" srcId="{A236F385-B1EF-4544-9B38-3642D453173A}" destId="{2E4168FB-2DE0-4E3B-A0B0-9EFC1C7CED2C}" srcOrd="1" destOrd="0" presId="urn:microsoft.com/office/officeart/2005/8/layout/process5"/>
    <dgm:cxn modelId="{E0D9AB76-98AE-4265-8146-955AB0419D4E}" type="presParOf" srcId="{2E4168FB-2DE0-4E3B-A0B0-9EFC1C7CED2C}" destId="{6B93DB62-98C2-4A81-BCE2-40AC1D481D1F}" srcOrd="0" destOrd="0" presId="urn:microsoft.com/office/officeart/2005/8/layout/process5"/>
    <dgm:cxn modelId="{FDE01241-1331-4AB3-A02B-A38C95064D77}" type="presParOf" srcId="{A236F385-B1EF-4544-9B38-3642D453173A}" destId="{39553CCF-8B5D-4EE1-9D97-B137F0DA0445}" srcOrd="2" destOrd="0" presId="urn:microsoft.com/office/officeart/2005/8/layout/process5"/>
    <dgm:cxn modelId="{4932FF99-3953-49D1-9378-AEE9AD3F2A92}" type="presParOf" srcId="{A236F385-B1EF-4544-9B38-3642D453173A}" destId="{F4CEA7FB-0ABA-45E5-9D9A-ED76335FA85F}" srcOrd="3" destOrd="0" presId="urn:microsoft.com/office/officeart/2005/8/layout/process5"/>
    <dgm:cxn modelId="{70CDFE29-5837-4D98-B323-3640AC5488FB}" type="presParOf" srcId="{F4CEA7FB-0ABA-45E5-9D9A-ED76335FA85F}" destId="{5F499BBB-9AB2-4697-A7DF-FDE9F8F6434C}" srcOrd="0" destOrd="0" presId="urn:microsoft.com/office/officeart/2005/8/layout/process5"/>
    <dgm:cxn modelId="{CAF83BBF-36EA-4EFC-BC01-AABCA759870E}" type="presParOf" srcId="{A236F385-B1EF-4544-9B38-3642D453173A}" destId="{CEC71B60-99A7-4993-BB4E-241A0BFAFCB1}" srcOrd="4" destOrd="0" presId="urn:microsoft.com/office/officeart/2005/8/layout/process5"/>
    <dgm:cxn modelId="{9DBA4BBF-CB81-4B9A-AC51-765BF26B70DE}" type="presParOf" srcId="{A236F385-B1EF-4544-9B38-3642D453173A}" destId="{9DAD65EB-1D49-4F69-A360-F29AA1E52325}" srcOrd="5" destOrd="0" presId="urn:microsoft.com/office/officeart/2005/8/layout/process5"/>
    <dgm:cxn modelId="{90EB7DBB-4137-4EAB-A7E2-277D0CC0BA8D}" type="presParOf" srcId="{9DAD65EB-1D49-4F69-A360-F29AA1E52325}" destId="{260296BA-EB2D-492A-8EA2-CB792B1FF69C}" srcOrd="0" destOrd="0" presId="urn:microsoft.com/office/officeart/2005/8/layout/process5"/>
    <dgm:cxn modelId="{6EB5DAB1-1C2F-41A9-93A5-0E72D91260D2}" type="presParOf" srcId="{A236F385-B1EF-4544-9B38-3642D453173A}" destId="{FDEA0C0D-53D9-4137-A88B-4507E99C3378}" srcOrd="6" destOrd="0" presId="urn:microsoft.com/office/officeart/2005/8/layout/process5"/>
    <dgm:cxn modelId="{5A40F7ED-C672-408E-BC32-77A9F030601B}" type="presParOf" srcId="{A236F385-B1EF-4544-9B38-3642D453173A}" destId="{C30EA0A7-C721-47FE-A959-AF94C82B21F4}" srcOrd="7" destOrd="0" presId="urn:microsoft.com/office/officeart/2005/8/layout/process5"/>
    <dgm:cxn modelId="{7C982EA9-2676-4B31-9350-95E04C9C11FB}" type="presParOf" srcId="{C30EA0A7-C721-47FE-A959-AF94C82B21F4}" destId="{C35B005B-855F-4055-9D99-06D07A986378}" srcOrd="0" destOrd="0" presId="urn:microsoft.com/office/officeart/2005/8/layout/process5"/>
    <dgm:cxn modelId="{66D8D203-0286-4FF6-BDD7-08E562BEEC2C}" type="presParOf" srcId="{A236F385-B1EF-4544-9B38-3642D453173A}" destId="{952A6B48-FE66-428D-8AB8-63AFC5E2C3D8}" srcOrd="8" destOrd="0" presId="urn:microsoft.com/office/officeart/2005/8/layout/process5"/>
    <dgm:cxn modelId="{83EDCFC0-ACA1-47CD-AF8D-4AEBFE9E1A55}" type="presParOf" srcId="{A236F385-B1EF-4544-9B38-3642D453173A}" destId="{5492B165-778E-48DA-A0B5-1854A56AA9DC}" srcOrd="9" destOrd="0" presId="urn:microsoft.com/office/officeart/2005/8/layout/process5"/>
    <dgm:cxn modelId="{5D0F7B5A-C194-443C-9445-FF99A4EF75CE}" type="presParOf" srcId="{5492B165-778E-48DA-A0B5-1854A56AA9DC}" destId="{6E9C2A46-765F-428C-A227-DA596566E7D2}" srcOrd="0" destOrd="0" presId="urn:microsoft.com/office/officeart/2005/8/layout/process5"/>
    <dgm:cxn modelId="{69696135-BE57-457A-A9AE-604316AB0CB2}" type="presParOf" srcId="{A236F385-B1EF-4544-9B38-3642D453173A}" destId="{D664452F-75E2-42AA-B5A4-775462FD03BB}" srcOrd="10" destOrd="0" presId="urn:microsoft.com/office/officeart/2005/8/layout/process5"/>
    <dgm:cxn modelId="{11E18F15-22F5-40B7-A9B7-64DAA48DB046}" type="presParOf" srcId="{A236F385-B1EF-4544-9B38-3642D453173A}" destId="{762822C4-34BC-4740-BB2D-C3C26B4A7E08}" srcOrd="11" destOrd="0" presId="urn:microsoft.com/office/officeart/2005/8/layout/process5"/>
    <dgm:cxn modelId="{FE168772-4A1B-443D-A131-95900BDE3ECE}" type="presParOf" srcId="{762822C4-34BC-4740-BB2D-C3C26B4A7E08}" destId="{696201F9-5466-4D12-AC98-584DE4BEE460}" srcOrd="0" destOrd="0" presId="urn:microsoft.com/office/officeart/2005/8/layout/process5"/>
    <dgm:cxn modelId="{1DED7475-741E-417D-8644-8A0DF045906A}" type="presParOf" srcId="{A236F385-B1EF-4544-9B38-3642D453173A}" destId="{B3698CB6-DC08-4418-AB4F-201754ED1881}" srcOrd="12" destOrd="0" presId="urn:microsoft.com/office/officeart/2005/8/layout/process5"/>
    <dgm:cxn modelId="{939C49CF-E4C7-446F-BAEC-2C738B0945DC}" type="presParOf" srcId="{A236F385-B1EF-4544-9B38-3642D453173A}" destId="{85C639F5-2CA9-4266-9AE8-AA390D3479FA}" srcOrd="13" destOrd="0" presId="urn:microsoft.com/office/officeart/2005/8/layout/process5"/>
    <dgm:cxn modelId="{03C09AA9-DA98-4CFD-90FE-97E0E8961FA7}" type="presParOf" srcId="{85C639F5-2CA9-4266-9AE8-AA390D3479FA}" destId="{1E3D66D3-25D2-4CE8-A514-EA8C92580CEB}" srcOrd="0" destOrd="0" presId="urn:microsoft.com/office/officeart/2005/8/layout/process5"/>
    <dgm:cxn modelId="{2E94B444-01BD-4982-BB20-DDACC45DCEE6}" type="presParOf" srcId="{A236F385-B1EF-4544-9B38-3642D453173A}" destId="{516B49CE-B0CC-4D6C-B051-515C07A4E217}" srcOrd="14" destOrd="0" presId="urn:microsoft.com/office/officeart/2005/8/layout/process5"/>
    <dgm:cxn modelId="{EF6DCEDE-EEFA-4AAC-B344-426F63373CF6}" type="presParOf" srcId="{A236F385-B1EF-4544-9B38-3642D453173A}" destId="{5947475B-75AA-495E-9A6A-2271282933DE}" srcOrd="15" destOrd="0" presId="urn:microsoft.com/office/officeart/2005/8/layout/process5"/>
    <dgm:cxn modelId="{02767AF9-D9CA-43A4-A357-B89DBD948CC7}" type="presParOf" srcId="{5947475B-75AA-495E-9A6A-2271282933DE}" destId="{18AD220F-CC0D-4C51-86B7-103F28E70634}" srcOrd="0" destOrd="0" presId="urn:microsoft.com/office/officeart/2005/8/layout/process5"/>
    <dgm:cxn modelId="{6F544A57-DCF7-4DC3-9839-57D5EE001FD7}" type="presParOf" srcId="{A236F385-B1EF-4544-9B38-3642D453173A}" destId="{4F8F6B16-9145-47C8-884D-283605C0179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D0ED4F6-6D0F-4E5C-9965-0AC175A8815A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D37DE8E-56BD-4B58-BA64-DDFE242917EB}">
      <dgm:prSet/>
      <dgm:spPr/>
      <dgm:t>
        <a:bodyPr/>
        <a:lstStyle/>
        <a:p>
          <a:r>
            <a:rPr lang="de-DE" b="0" i="0"/>
            <a:t>Spielidee</a:t>
          </a:r>
          <a:endParaRPr lang="de-DE"/>
        </a:p>
      </dgm:t>
    </dgm:pt>
    <dgm:pt modelId="{98941AF2-B521-48C3-A266-50795FEFFB4C}" type="parTrans" cxnId="{63A15434-2C02-43EF-902A-A0B3B35E61F6}">
      <dgm:prSet/>
      <dgm:spPr/>
      <dgm:t>
        <a:bodyPr/>
        <a:lstStyle/>
        <a:p>
          <a:endParaRPr lang="de-DE"/>
        </a:p>
      </dgm:t>
    </dgm:pt>
    <dgm:pt modelId="{7BB3A366-10A5-46BA-AC4F-E3FF57F50E71}" type="sibTrans" cxnId="{63A15434-2C02-43EF-902A-A0B3B35E61F6}">
      <dgm:prSet/>
      <dgm:spPr/>
      <dgm:t>
        <a:bodyPr/>
        <a:lstStyle/>
        <a:p>
          <a:endParaRPr lang="de-DE"/>
        </a:p>
      </dgm:t>
    </dgm:pt>
    <dgm:pt modelId="{9A47A2E2-A275-4B75-BAD7-5B4EBF0C3A79}">
      <dgm:prSet/>
      <dgm:spPr/>
      <dgm:t>
        <a:bodyPr/>
        <a:lstStyle/>
        <a:p>
          <a:r>
            <a:rPr lang="de-DE" b="0" i="0"/>
            <a:t>Spielablauf</a:t>
          </a:r>
          <a:endParaRPr lang="de-DE"/>
        </a:p>
      </dgm:t>
    </dgm:pt>
    <dgm:pt modelId="{19C80591-E76E-4683-89B3-CB6C19A152B2}" type="parTrans" cxnId="{01EF6763-5C29-4420-A767-3CCA057DC3D9}">
      <dgm:prSet/>
      <dgm:spPr/>
      <dgm:t>
        <a:bodyPr/>
        <a:lstStyle/>
        <a:p>
          <a:endParaRPr lang="de-DE"/>
        </a:p>
      </dgm:t>
    </dgm:pt>
    <dgm:pt modelId="{5380FB0C-80FE-45E0-8E2F-7211D5F86798}" type="sibTrans" cxnId="{01EF6763-5C29-4420-A767-3CCA057DC3D9}">
      <dgm:prSet/>
      <dgm:spPr/>
      <dgm:t>
        <a:bodyPr/>
        <a:lstStyle/>
        <a:p>
          <a:endParaRPr lang="de-DE"/>
        </a:p>
      </dgm:t>
    </dgm:pt>
    <dgm:pt modelId="{03517CDE-2FC3-41E6-8D3F-20AD7FACF600}">
      <dgm:prSet/>
      <dgm:spPr/>
      <dgm:t>
        <a:bodyPr/>
        <a:lstStyle/>
        <a:p>
          <a:r>
            <a:rPr lang="de-DE" b="0" i="0"/>
            <a:t>Organisation im Team</a:t>
          </a:r>
          <a:endParaRPr lang="de-DE"/>
        </a:p>
      </dgm:t>
    </dgm:pt>
    <dgm:pt modelId="{FFB0DFCB-4A64-4100-A6B0-BBA637107FB4}" type="parTrans" cxnId="{4A159032-68CD-469B-BCC5-249FD1E8A691}">
      <dgm:prSet/>
      <dgm:spPr/>
      <dgm:t>
        <a:bodyPr/>
        <a:lstStyle/>
        <a:p>
          <a:endParaRPr lang="de-DE"/>
        </a:p>
      </dgm:t>
    </dgm:pt>
    <dgm:pt modelId="{D76D0A01-5AA4-4E10-AF4E-CD607B24B9DC}" type="sibTrans" cxnId="{4A159032-68CD-469B-BCC5-249FD1E8A691}">
      <dgm:prSet/>
      <dgm:spPr/>
      <dgm:t>
        <a:bodyPr/>
        <a:lstStyle/>
        <a:p>
          <a:endParaRPr lang="de-DE"/>
        </a:p>
      </dgm:t>
    </dgm:pt>
    <dgm:pt modelId="{F6C0EB7F-A886-4AB8-A7B1-DCB81DCFACE0}">
      <dgm:prSet/>
      <dgm:spPr/>
      <dgm:t>
        <a:bodyPr/>
        <a:lstStyle/>
        <a:p>
          <a:r>
            <a:rPr lang="de-DE" b="0" i="0"/>
            <a:t>GitHub Repo</a:t>
          </a:r>
          <a:endParaRPr lang="de-DE"/>
        </a:p>
      </dgm:t>
    </dgm:pt>
    <dgm:pt modelId="{E51A6DFE-4BCC-4A17-B68E-A7B0A153DA2C}" type="parTrans" cxnId="{424D08B5-DBB7-4D26-B7FC-25A01E0606A9}">
      <dgm:prSet/>
      <dgm:spPr/>
      <dgm:t>
        <a:bodyPr/>
        <a:lstStyle/>
        <a:p>
          <a:endParaRPr lang="de-DE"/>
        </a:p>
      </dgm:t>
    </dgm:pt>
    <dgm:pt modelId="{4CB0623A-3CC9-4057-90F0-565F3DA0E96F}" type="sibTrans" cxnId="{424D08B5-DBB7-4D26-B7FC-25A01E0606A9}">
      <dgm:prSet/>
      <dgm:spPr/>
      <dgm:t>
        <a:bodyPr/>
        <a:lstStyle/>
        <a:p>
          <a:endParaRPr lang="de-DE"/>
        </a:p>
      </dgm:t>
    </dgm:pt>
    <dgm:pt modelId="{EC702363-7D15-4475-8F7E-ADA39FA79B4C}">
      <dgm:prSet/>
      <dgm:spPr/>
      <dgm:t>
        <a:bodyPr/>
        <a:lstStyle/>
        <a:p>
          <a:r>
            <a:rPr lang="de-DE" b="0" i="0"/>
            <a:t>Verwendete Tools</a:t>
          </a:r>
          <a:endParaRPr lang="de-DE"/>
        </a:p>
      </dgm:t>
    </dgm:pt>
    <dgm:pt modelId="{AAB87C6A-469D-4D83-B034-99A98D4E5B0B}" type="parTrans" cxnId="{33BB4889-AE82-417A-8050-A2D031B410C8}">
      <dgm:prSet/>
      <dgm:spPr/>
      <dgm:t>
        <a:bodyPr/>
        <a:lstStyle/>
        <a:p>
          <a:endParaRPr lang="de-DE"/>
        </a:p>
      </dgm:t>
    </dgm:pt>
    <dgm:pt modelId="{ED106793-0EFF-4D67-AA9E-8FC6DC5A06F0}" type="sibTrans" cxnId="{33BB4889-AE82-417A-8050-A2D031B410C8}">
      <dgm:prSet/>
      <dgm:spPr/>
      <dgm:t>
        <a:bodyPr/>
        <a:lstStyle/>
        <a:p>
          <a:endParaRPr lang="de-DE"/>
        </a:p>
      </dgm:t>
    </dgm:pt>
    <dgm:pt modelId="{76BEF3E9-4D6E-41B0-9729-9AC3A997F70E}">
      <dgm:prSet/>
      <dgm:spPr/>
      <dgm:t>
        <a:bodyPr/>
        <a:lstStyle/>
        <a:p>
          <a:r>
            <a:rPr lang="de-DE"/>
            <a:t>Spiel Umsetzung</a:t>
          </a:r>
        </a:p>
      </dgm:t>
    </dgm:pt>
    <dgm:pt modelId="{BB400492-733B-4921-BE35-47112FC5E1BC}" type="parTrans" cxnId="{6099F266-20C1-44B0-B3BF-A74321C216E5}">
      <dgm:prSet/>
      <dgm:spPr/>
      <dgm:t>
        <a:bodyPr/>
        <a:lstStyle/>
        <a:p>
          <a:endParaRPr lang="de-DE"/>
        </a:p>
      </dgm:t>
    </dgm:pt>
    <dgm:pt modelId="{37FA36D2-8951-4184-A59C-47BC78AF05AB}" type="sibTrans" cxnId="{6099F266-20C1-44B0-B3BF-A74321C216E5}">
      <dgm:prSet/>
      <dgm:spPr/>
      <dgm:t>
        <a:bodyPr/>
        <a:lstStyle/>
        <a:p>
          <a:endParaRPr lang="de-DE"/>
        </a:p>
      </dgm:t>
    </dgm:pt>
    <dgm:pt modelId="{CEAC5D8B-0176-48DB-AFE9-C2628F346BFB}">
      <dgm:prSet/>
      <dgm:spPr/>
      <dgm:t>
        <a:bodyPr/>
        <a:lstStyle/>
        <a:p>
          <a:r>
            <a:rPr lang="de-DE" b="0" i="0"/>
            <a:t>Sprint-/Arbeitsablauf</a:t>
          </a:r>
          <a:endParaRPr lang="de-DE"/>
        </a:p>
      </dgm:t>
    </dgm:pt>
    <dgm:pt modelId="{7B3A3B26-8C3D-4B34-B30A-2D5C5E0209C8}" type="parTrans" cxnId="{501BDFB1-51CE-424B-A7FF-02AFB08D3D53}">
      <dgm:prSet/>
      <dgm:spPr/>
      <dgm:t>
        <a:bodyPr/>
        <a:lstStyle/>
        <a:p>
          <a:endParaRPr lang="de-DE"/>
        </a:p>
      </dgm:t>
    </dgm:pt>
    <dgm:pt modelId="{9F67FFB0-7126-48DA-9138-4E84F9558CD9}" type="sibTrans" cxnId="{501BDFB1-51CE-424B-A7FF-02AFB08D3D53}">
      <dgm:prSet/>
      <dgm:spPr/>
      <dgm:t>
        <a:bodyPr/>
        <a:lstStyle/>
        <a:p>
          <a:endParaRPr lang="de-DE"/>
        </a:p>
      </dgm:t>
    </dgm:pt>
    <dgm:pt modelId="{9A8A6CF8-769B-4B12-A208-A4E5AB48C6D4}">
      <dgm:prSet/>
      <dgm:spPr/>
      <dgm:t>
        <a:bodyPr/>
        <a:lstStyle/>
        <a:p>
          <a:r>
            <a:rPr lang="de-DE" b="0" i="0"/>
            <a:t>Live Demo</a:t>
          </a:r>
          <a:endParaRPr lang="de-DE"/>
        </a:p>
      </dgm:t>
    </dgm:pt>
    <dgm:pt modelId="{273B8632-7193-46B9-B1F0-30BD750D918C}" type="parTrans" cxnId="{CF02AFBD-D722-4776-8FF2-97882F97EB97}">
      <dgm:prSet/>
      <dgm:spPr/>
      <dgm:t>
        <a:bodyPr/>
        <a:lstStyle/>
        <a:p>
          <a:endParaRPr lang="de-DE"/>
        </a:p>
      </dgm:t>
    </dgm:pt>
    <dgm:pt modelId="{A8F97065-2231-4C93-A7D5-6D0548248BF7}" type="sibTrans" cxnId="{CF02AFBD-D722-4776-8FF2-97882F97EB97}">
      <dgm:prSet/>
      <dgm:spPr/>
      <dgm:t>
        <a:bodyPr/>
        <a:lstStyle/>
        <a:p>
          <a:endParaRPr lang="de-DE"/>
        </a:p>
      </dgm:t>
    </dgm:pt>
    <dgm:pt modelId="{B2C76C92-DB8C-4D4E-AABB-C9B891ACF7A3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 b="0" i="0"/>
            <a:t>Fazit</a:t>
          </a:r>
          <a:endParaRPr lang="de-DE"/>
        </a:p>
      </dgm:t>
    </dgm:pt>
    <dgm:pt modelId="{FE06A7DD-2F66-4E97-86EC-F528832B4719}" type="parTrans" cxnId="{5E8E1C06-C863-475D-AD09-EA6CAABA941F}">
      <dgm:prSet/>
      <dgm:spPr/>
      <dgm:t>
        <a:bodyPr/>
        <a:lstStyle/>
        <a:p>
          <a:endParaRPr lang="de-DE"/>
        </a:p>
      </dgm:t>
    </dgm:pt>
    <dgm:pt modelId="{98A0C5AD-050E-4952-983D-E52C2D6CE48A}" type="sibTrans" cxnId="{5E8E1C06-C863-475D-AD09-EA6CAABA941F}">
      <dgm:prSet/>
      <dgm:spPr/>
      <dgm:t>
        <a:bodyPr/>
        <a:lstStyle/>
        <a:p>
          <a:endParaRPr lang="de-DE"/>
        </a:p>
      </dgm:t>
    </dgm:pt>
    <dgm:pt modelId="{A236F385-B1EF-4544-9B38-3642D453173A}" type="pres">
      <dgm:prSet presAssocID="{ED0ED4F6-6D0F-4E5C-9965-0AC175A8815A}" presName="diagram" presStyleCnt="0">
        <dgm:presLayoutVars>
          <dgm:dir/>
          <dgm:resizeHandles val="exact"/>
        </dgm:presLayoutVars>
      </dgm:prSet>
      <dgm:spPr/>
    </dgm:pt>
    <dgm:pt modelId="{3A095EAF-4E5F-43B1-BD54-55BA7F34C19D}" type="pres">
      <dgm:prSet presAssocID="{DD37DE8E-56BD-4B58-BA64-DDFE242917EB}" presName="node" presStyleLbl="node1" presStyleIdx="0" presStyleCnt="9">
        <dgm:presLayoutVars>
          <dgm:bulletEnabled val="1"/>
        </dgm:presLayoutVars>
      </dgm:prSet>
      <dgm:spPr/>
    </dgm:pt>
    <dgm:pt modelId="{2E4168FB-2DE0-4E3B-A0B0-9EFC1C7CED2C}" type="pres">
      <dgm:prSet presAssocID="{7BB3A366-10A5-46BA-AC4F-E3FF57F50E71}" presName="sibTrans" presStyleLbl="sibTrans2D1" presStyleIdx="0" presStyleCnt="8"/>
      <dgm:spPr/>
    </dgm:pt>
    <dgm:pt modelId="{6B93DB62-98C2-4A81-BCE2-40AC1D481D1F}" type="pres">
      <dgm:prSet presAssocID="{7BB3A366-10A5-46BA-AC4F-E3FF57F50E71}" presName="connectorText" presStyleLbl="sibTrans2D1" presStyleIdx="0" presStyleCnt="8"/>
      <dgm:spPr/>
    </dgm:pt>
    <dgm:pt modelId="{39553CCF-8B5D-4EE1-9D97-B137F0DA0445}" type="pres">
      <dgm:prSet presAssocID="{9A47A2E2-A275-4B75-BAD7-5B4EBF0C3A79}" presName="node" presStyleLbl="node1" presStyleIdx="1" presStyleCnt="9">
        <dgm:presLayoutVars>
          <dgm:bulletEnabled val="1"/>
        </dgm:presLayoutVars>
      </dgm:prSet>
      <dgm:spPr/>
    </dgm:pt>
    <dgm:pt modelId="{F4CEA7FB-0ABA-45E5-9D9A-ED76335FA85F}" type="pres">
      <dgm:prSet presAssocID="{5380FB0C-80FE-45E0-8E2F-7211D5F86798}" presName="sibTrans" presStyleLbl="sibTrans2D1" presStyleIdx="1" presStyleCnt="8"/>
      <dgm:spPr/>
    </dgm:pt>
    <dgm:pt modelId="{5F499BBB-9AB2-4697-A7DF-FDE9F8F6434C}" type="pres">
      <dgm:prSet presAssocID="{5380FB0C-80FE-45E0-8E2F-7211D5F86798}" presName="connectorText" presStyleLbl="sibTrans2D1" presStyleIdx="1" presStyleCnt="8"/>
      <dgm:spPr/>
    </dgm:pt>
    <dgm:pt modelId="{CEC71B60-99A7-4993-BB4E-241A0BFAFCB1}" type="pres">
      <dgm:prSet presAssocID="{03517CDE-2FC3-41E6-8D3F-20AD7FACF600}" presName="node" presStyleLbl="node1" presStyleIdx="2" presStyleCnt="9">
        <dgm:presLayoutVars>
          <dgm:bulletEnabled val="1"/>
        </dgm:presLayoutVars>
      </dgm:prSet>
      <dgm:spPr/>
    </dgm:pt>
    <dgm:pt modelId="{9DAD65EB-1D49-4F69-A360-F29AA1E52325}" type="pres">
      <dgm:prSet presAssocID="{D76D0A01-5AA4-4E10-AF4E-CD607B24B9DC}" presName="sibTrans" presStyleLbl="sibTrans2D1" presStyleIdx="2" presStyleCnt="8"/>
      <dgm:spPr/>
    </dgm:pt>
    <dgm:pt modelId="{260296BA-EB2D-492A-8EA2-CB792B1FF69C}" type="pres">
      <dgm:prSet presAssocID="{D76D0A01-5AA4-4E10-AF4E-CD607B24B9DC}" presName="connectorText" presStyleLbl="sibTrans2D1" presStyleIdx="2" presStyleCnt="8"/>
      <dgm:spPr/>
    </dgm:pt>
    <dgm:pt modelId="{FDEA0C0D-53D9-4137-A88B-4507E99C3378}" type="pres">
      <dgm:prSet presAssocID="{F6C0EB7F-A886-4AB8-A7B1-DCB81DCFACE0}" presName="node" presStyleLbl="node1" presStyleIdx="3" presStyleCnt="9">
        <dgm:presLayoutVars>
          <dgm:bulletEnabled val="1"/>
        </dgm:presLayoutVars>
      </dgm:prSet>
      <dgm:spPr/>
    </dgm:pt>
    <dgm:pt modelId="{C30EA0A7-C721-47FE-A959-AF94C82B21F4}" type="pres">
      <dgm:prSet presAssocID="{4CB0623A-3CC9-4057-90F0-565F3DA0E96F}" presName="sibTrans" presStyleLbl="sibTrans2D1" presStyleIdx="3" presStyleCnt="8"/>
      <dgm:spPr/>
    </dgm:pt>
    <dgm:pt modelId="{C35B005B-855F-4055-9D99-06D07A986378}" type="pres">
      <dgm:prSet presAssocID="{4CB0623A-3CC9-4057-90F0-565F3DA0E96F}" presName="connectorText" presStyleLbl="sibTrans2D1" presStyleIdx="3" presStyleCnt="8"/>
      <dgm:spPr/>
    </dgm:pt>
    <dgm:pt modelId="{952A6B48-FE66-428D-8AB8-63AFC5E2C3D8}" type="pres">
      <dgm:prSet presAssocID="{EC702363-7D15-4475-8F7E-ADA39FA79B4C}" presName="node" presStyleLbl="node1" presStyleIdx="4" presStyleCnt="9">
        <dgm:presLayoutVars>
          <dgm:bulletEnabled val="1"/>
        </dgm:presLayoutVars>
      </dgm:prSet>
      <dgm:spPr/>
    </dgm:pt>
    <dgm:pt modelId="{5492B165-778E-48DA-A0B5-1854A56AA9DC}" type="pres">
      <dgm:prSet presAssocID="{ED106793-0EFF-4D67-AA9E-8FC6DC5A06F0}" presName="sibTrans" presStyleLbl="sibTrans2D1" presStyleIdx="4" presStyleCnt="8"/>
      <dgm:spPr/>
    </dgm:pt>
    <dgm:pt modelId="{6E9C2A46-765F-428C-A227-DA596566E7D2}" type="pres">
      <dgm:prSet presAssocID="{ED106793-0EFF-4D67-AA9E-8FC6DC5A06F0}" presName="connectorText" presStyleLbl="sibTrans2D1" presStyleIdx="4" presStyleCnt="8"/>
      <dgm:spPr/>
    </dgm:pt>
    <dgm:pt modelId="{D664452F-75E2-42AA-B5A4-775462FD03BB}" type="pres">
      <dgm:prSet presAssocID="{76BEF3E9-4D6E-41B0-9729-9AC3A997F70E}" presName="node" presStyleLbl="node1" presStyleIdx="5" presStyleCnt="9">
        <dgm:presLayoutVars>
          <dgm:bulletEnabled val="1"/>
        </dgm:presLayoutVars>
      </dgm:prSet>
      <dgm:spPr/>
    </dgm:pt>
    <dgm:pt modelId="{762822C4-34BC-4740-BB2D-C3C26B4A7E08}" type="pres">
      <dgm:prSet presAssocID="{37FA36D2-8951-4184-A59C-47BC78AF05AB}" presName="sibTrans" presStyleLbl="sibTrans2D1" presStyleIdx="5" presStyleCnt="8"/>
      <dgm:spPr/>
    </dgm:pt>
    <dgm:pt modelId="{696201F9-5466-4D12-AC98-584DE4BEE460}" type="pres">
      <dgm:prSet presAssocID="{37FA36D2-8951-4184-A59C-47BC78AF05AB}" presName="connectorText" presStyleLbl="sibTrans2D1" presStyleIdx="5" presStyleCnt="8"/>
      <dgm:spPr/>
    </dgm:pt>
    <dgm:pt modelId="{B3698CB6-DC08-4418-AB4F-201754ED1881}" type="pres">
      <dgm:prSet presAssocID="{CEAC5D8B-0176-48DB-AFE9-C2628F346BFB}" presName="node" presStyleLbl="node1" presStyleIdx="6" presStyleCnt="9">
        <dgm:presLayoutVars>
          <dgm:bulletEnabled val="1"/>
        </dgm:presLayoutVars>
      </dgm:prSet>
      <dgm:spPr/>
    </dgm:pt>
    <dgm:pt modelId="{85C639F5-2CA9-4266-9AE8-AA390D3479FA}" type="pres">
      <dgm:prSet presAssocID="{9F67FFB0-7126-48DA-9138-4E84F9558CD9}" presName="sibTrans" presStyleLbl="sibTrans2D1" presStyleIdx="6" presStyleCnt="8"/>
      <dgm:spPr/>
    </dgm:pt>
    <dgm:pt modelId="{1E3D66D3-25D2-4CE8-A514-EA8C92580CEB}" type="pres">
      <dgm:prSet presAssocID="{9F67FFB0-7126-48DA-9138-4E84F9558CD9}" presName="connectorText" presStyleLbl="sibTrans2D1" presStyleIdx="6" presStyleCnt="8"/>
      <dgm:spPr/>
    </dgm:pt>
    <dgm:pt modelId="{516B49CE-B0CC-4D6C-B051-515C07A4E217}" type="pres">
      <dgm:prSet presAssocID="{9A8A6CF8-769B-4B12-A208-A4E5AB48C6D4}" presName="node" presStyleLbl="node1" presStyleIdx="7" presStyleCnt="9">
        <dgm:presLayoutVars>
          <dgm:bulletEnabled val="1"/>
        </dgm:presLayoutVars>
      </dgm:prSet>
      <dgm:spPr/>
    </dgm:pt>
    <dgm:pt modelId="{5947475B-75AA-495E-9A6A-2271282933DE}" type="pres">
      <dgm:prSet presAssocID="{A8F97065-2231-4C93-A7D5-6D0548248BF7}" presName="sibTrans" presStyleLbl="sibTrans2D1" presStyleIdx="7" presStyleCnt="8"/>
      <dgm:spPr/>
    </dgm:pt>
    <dgm:pt modelId="{18AD220F-CC0D-4C51-86B7-103F28E70634}" type="pres">
      <dgm:prSet presAssocID="{A8F97065-2231-4C93-A7D5-6D0548248BF7}" presName="connectorText" presStyleLbl="sibTrans2D1" presStyleIdx="7" presStyleCnt="8"/>
      <dgm:spPr/>
    </dgm:pt>
    <dgm:pt modelId="{4F8F6B16-9145-47C8-884D-283605C01794}" type="pres">
      <dgm:prSet presAssocID="{B2C76C92-DB8C-4D4E-AABB-C9B891ACF7A3}" presName="node" presStyleLbl="node1" presStyleIdx="8" presStyleCnt="9">
        <dgm:presLayoutVars>
          <dgm:bulletEnabled val="1"/>
        </dgm:presLayoutVars>
      </dgm:prSet>
      <dgm:spPr/>
    </dgm:pt>
  </dgm:ptLst>
  <dgm:cxnLst>
    <dgm:cxn modelId="{5E8E1C06-C863-475D-AD09-EA6CAABA941F}" srcId="{ED0ED4F6-6D0F-4E5C-9965-0AC175A8815A}" destId="{B2C76C92-DB8C-4D4E-AABB-C9B891ACF7A3}" srcOrd="8" destOrd="0" parTransId="{FE06A7DD-2F66-4E97-86EC-F528832B4719}" sibTransId="{98A0C5AD-050E-4952-983D-E52C2D6CE48A}"/>
    <dgm:cxn modelId="{A3F8C106-96F0-4BD8-B54F-64B1BE9600B8}" type="presOf" srcId="{4CB0623A-3CC9-4057-90F0-565F3DA0E96F}" destId="{C35B005B-855F-4055-9D99-06D07A986378}" srcOrd="1" destOrd="0" presId="urn:microsoft.com/office/officeart/2005/8/layout/process5"/>
    <dgm:cxn modelId="{D674BC09-4F74-4726-9C9B-3DB23981F649}" type="presOf" srcId="{37FA36D2-8951-4184-A59C-47BC78AF05AB}" destId="{696201F9-5466-4D12-AC98-584DE4BEE460}" srcOrd="1" destOrd="0" presId="urn:microsoft.com/office/officeart/2005/8/layout/process5"/>
    <dgm:cxn modelId="{42CB351D-1CB1-4332-B50F-0897D3D5C7FD}" type="presOf" srcId="{7BB3A366-10A5-46BA-AC4F-E3FF57F50E71}" destId="{2E4168FB-2DE0-4E3B-A0B0-9EFC1C7CED2C}" srcOrd="0" destOrd="0" presId="urn:microsoft.com/office/officeart/2005/8/layout/process5"/>
    <dgm:cxn modelId="{2EE3BE22-7188-4765-8C3C-49E1F7559267}" type="presOf" srcId="{ED0ED4F6-6D0F-4E5C-9965-0AC175A8815A}" destId="{A236F385-B1EF-4544-9B38-3642D453173A}" srcOrd="0" destOrd="0" presId="urn:microsoft.com/office/officeart/2005/8/layout/process5"/>
    <dgm:cxn modelId="{568A792A-8EDC-47F1-9E08-757E12706219}" type="presOf" srcId="{03517CDE-2FC3-41E6-8D3F-20AD7FACF600}" destId="{CEC71B60-99A7-4993-BB4E-241A0BFAFCB1}" srcOrd="0" destOrd="0" presId="urn:microsoft.com/office/officeart/2005/8/layout/process5"/>
    <dgm:cxn modelId="{D3F13632-B733-432D-9266-13CE3CA920AB}" type="presOf" srcId="{A8F97065-2231-4C93-A7D5-6D0548248BF7}" destId="{5947475B-75AA-495E-9A6A-2271282933DE}" srcOrd="0" destOrd="0" presId="urn:microsoft.com/office/officeart/2005/8/layout/process5"/>
    <dgm:cxn modelId="{B4EA7B32-2CB5-405A-A8B8-7BAA0C95645F}" type="presOf" srcId="{F6C0EB7F-A886-4AB8-A7B1-DCB81DCFACE0}" destId="{FDEA0C0D-53D9-4137-A88B-4507E99C3378}" srcOrd="0" destOrd="0" presId="urn:microsoft.com/office/officeart/2005/8/layout/process5"/>
    <dgm:cxn modelId="{4A159032-68CD-469B-BCC5-249FD1E8A691}" srcId="{ED0ED4F6-6D0F-4E5C-9965-0AC175A8815A}" destId="{03517CDE-2FC3-41E6-8D3F-20AD7FACF600}" srcOrd="2" destOrd="0" parTransId="{FFB0DFCB-4A64-4100-A6B0-BBA637107FB4}" sibTransId="{D76D0A01-5AA4-4E10-AF4E-CD607B24B9DC}"/>
    <dgm:cxn modelId="{1D726033-5EDC-41E0-935A-46D26D3D0A87}" type="presOf" srcId="{D76D0A01-5AA4-4E10-AF4E-CD607B24B9DC}" destId="{260296BA-EB2D-492A-8EA2-CB792B1FF69C}" srcOrd="1" destOrd="0" presId="urn:microsoft.com/office/officeart/2005/8/layout/process5"/>
    <dgm:cxn modelId="{63A15434-2C02-43EF-902A-A0B3B35E61F6}" srcId="{ED0ED4F6-6D0F-4E5C-9965-0AC175A8815A}" destId="{DD37DE8E-56BD-4B58-BA64-DDFE242917EB}" srcOrd="0" destOrd="0" parTransId="{98941AF2-B521-48C3-A266-50795FEFFB4C}" sibTransId="{7BB3A366-10A5-46BA-AC4F-E3FF57F50E71}"/>
    <dgm:cxn modelId="{63C7FE34-2A5E-4B2E-9133-FB315A0AAE0C}" type="presOf" srcId="{4CB0623A-3CC9-4057-90F0-565F3DA0E96F}" destId="{C30EA0A7-C721-47FE-A959-AF94C82B21F4}" srcOrd="0" destOrd="0" presId="urn:microsoft.com/office/officeart/2005/8/layout/process5"/>
    <dgm:cxn modelId="{F497703F-4E36-4359-BBCE-662BCE54F6A3}" type="presOf" srcId="{9F67FFB0-7126-48DA-9138-4E84F9558CD9}" destId="{1E3D66D3-25D2-4CE8-A514-EA8C92580CEB}" srcOrd="1" destOrd="0" presId="urn:microsoft.com/office/officeart/2005/8/layout/process5"/>
    <dgm:cxn modelId="{01EF6763-5C29-4420-A767-3CCA057DC3D9}" srcId="{ED0ED4F6-6D0F-4E5C-9965-0AC175A8815A}" destId="{9A47A2E2-A275-4B75-BAD7-5B4EBF0C3A79}" srcOrd="1" destOrd="0" parTransId="{19C80591-E76E-4683-89B3-CB6C19A152B2}" sibTransId="{5380FB0C-80FE-45E0-8E2F-7211D5F86798}"/>
    <dgm:cxn modelId="{6099F266-20C1-44B0-B3BF-A74321C216E5}" srcId="{ED0ED4F6-6D0F-4E5C-9965-0AC175A8815A}" destId="{76BEF3E9-4D6E-41B0-9729-9AC3A997F70E}" srcOrd="5" destOrd="0" parTransId="{BB400492-733B-4921-BE35-47112FC5E1BC}" sibTransId="{37FA36D2-8951-4184-A59C-47BC78AF05AB}"/>
    <dgm:cxn modelId="{BBD5096A-4B09-470D-B3DD-8A5A69B44551}" type="presOf" srcId="{9A8A6CF8-769B-4B12-A208-A4E5AB48C6D4}" destId="{516B49CE-B0CC-4D6C-B051-515C07A4E217}" srcOrd="0" destOrd="0" presId="urn:microsoft.com/office/officeart/2005/8/layout/process5"/>
    <dgm:cxn modelId="{05FBEC4D-9C8A-4536-88B7-BF89069956E6}" type="presOf" srcId="{7BB3A366-10A5-46BA-AC4F-E3FF57F50E71}" destId="{6B93DB62-98C2-4A81-BCE2-40AC1D481D1F}" srcOrd="1" destOrd="0" presId="urn:microsoft.com/office/officeart/2005/8/layout/process5"/>
    <dgm:cxn modelId="{7904FB51-2E44-4A12-A5B7-ACE50EE5385E}" type="presOf" srcId="{ED106793-0EFF-4D67-AA9E-8FC6DC5A06F0}" destId="{6E9C2A46-765F-428C-A227-DA596566E7D2}" srcOrd="1" destOrd="0" presId="urn:microsoft.com/office/officeart/2005/8/layout/process5"/>
    <dgm:cxn modelId="{55A4C081-2719-4587-B96A-7DA5C9DCFCC0}" type="presOf" srcId="{B2C76C92-DB8C-4D4E-AABB-C9B891ACF7A3}" destId="{4F8F6B16-9145-47C8-884D-283605C01794}" srcOrd="0" destOrd="0" presId="urn:microsoft.com/office/officeart/2005/8/layout/process5"/>
    <dgm:cxn modelId="{33BB4889-AE82-417A-8050-A2D031B410C8}" srcId="{ED0ED4F6-6D0F-4E5C-9965-0AC175A8815A}" destId="{EC702363-7D15-4475-8F7E-ADA39FA79B4C}" srcOrd="4" destOrd="0" parTransId="{AAB87C6A-469D-4D83-B034-99A98D4E5B0B}" sibTransId="{ED106793-0EFF-4D67-AA9E-8FC6DC5A06F0}"/>
    <dgm:cxn modelId="{20CCEB8E-C41C-4C38-B773-6A055A6B16C7}" type="presOf" srcId="{5380FB0C-80FE-45E0-8E2F-7211D5F86798}" destId="{5F499BBB-9AB2-4697-A7DF-FDE9F8F6434C}" srcOrd="1" destOrd="0" presId="urn:microsoft.com/office/officeart/2005/8/layout/process5"/>
    <dgm:cxn modelId="{35BED09C-B8E0-4535-B889-211C0EC4DFF5}" type="presOf" srcId="{A8F97065-2231-4C93-A7D5-6D0548248BF7}" destId="{18AD220F-CC0D-4C51-86B7-103F28E70634}" srcOrd="1" destOrd="0" presId="urn:microsoft.com/office/officeart/2005/8/layout/process5"/>
    <dgm:cxn modelId="{3D4E06A3-0941-49CB-812D-A85DAB4F4D72}" type="presOf" srcId="{37FA36D2-8951-4184-A59C-47BC78AF05AB}" destId="{762822C4-34BC-4740-BB2D-C3C26B4A7E08}" srcOrd="0" destOrd="0" presId="urn:microsoft.com/office/officeart/2005/8/layout/process5"/>
    <dgm:cxn modelId="{4C3CF9AC-A7A3-4AF5-98C9-E8932DD77AA1}" type="presOf" srcId="{DD37DE8E-56BD-4B58-BA64-DDFE242917EB}" destId="{3A095EAF-4E5F-43B1-BD54-55BA7F34C19D}" srcOrd="0" destOrd="0" presId="urn:microsoft.com/office/officeart/2005/8/layout/process5"/>
    <dgm:cxn modelId="{4F2E2CB0-06E2-4ED1-926D-304C4C4C343B}" type="presOf" srcId="{9A47A2E2-A275-4B75-BAD7-5B4EBF0C3A79}" destId="{39553CCF-8B5D-4EE1-9D97-B137F0DA0445}" srcOrd="0" destOrd="0" presId="urn:microsoft.com/office/officeart/2005/8/layout/process5"/>
    <dgm:cxn modelId="{501BDFB1-51CE-424B-A7FF-02AFB08D3D53}" srcId="{ED0ED4F6-6D0F-4E5C-9965-0AC175A8815A}" destId="{CEAC5D8B-0176-48DB-AFE9-C2628F346BFB}" srcOrd="6" destOrd="0" parTransId="{7B3A3B26-8C3D-4B34-B30A-2D5C5E0209C8}" sibTransId="{9F67FFB0-7126-48DA-9138-4E84F9558CD9}"/>
    <dgm:cxn modelId="{424D08B5-DBB7-4D26-B7FC-25A01E0606A9}" srcId="{ED0ED4F6-6D0F-4E5C-9965-0AC175A8815A}" destId="{F6C0EB7F-A886-4AB8-A7B1-DCB81DCFACE0}" srcOrd="3" destOrd="0" parTransId="{E51A6DFE-4BCC-4A17-B68E-A7B0A153DA2C}" sibTransId="{4CB0623A-3CC9-4057-90F0-565F3DA0E96F}"/>
    <dgm:cxn modelId="{CF02AFBD-D722-4776-8FF2-97882F97EB97}" srcId="{ED0ED4F6-6D0F-4E5C-9965-0AC175A8815A}" destId="{9A8A6CF8-769B-4B12-A208-A4E5AB48C6D4}" srcOrd="7" destOrd="0" parTransId="{273B8632-7193-46B9-B1F0-30BD750D918C}" sibTransId="{A8F97065-2231-4C93-A7D5-6D0548248BF7}"/>
    <dgm:cxn modelId="{16775FDC-AEF2-4F8B-9B47-D82BE5F36657}" type="presOf" srcId="{5380FB0C-80FE-45E0-8E2F-7211D5F86798}" destId="{F4CEA7FB-0ABA-45E5-9D9A-ED76335FA85F}" srcOrd="0" destOrd="0" presId="urn:microsoft.com/office/officeart/2005/8/layout/process5"/>
    <dgm:cxn modelId="{C3DCF6E7-0535-431C-8601-06760BDF220B}" type="presOf" srcId="{9F67FFB0-7126-48DA-9138-4E84F9558CD9}" destId="{85C639F5-2CA9-4266-9AE8-AA390D3479FA}" srcOrd="0" destOrd="0" presId="urn:microsoft.com/office/officeart/2005/8/layout/process5"/>
    <dgm:cxn modelId="{5F1167EC-9FA0-4A07-8491-843335A20A9D}" type="presOf" srcId="{EC702363-7D15-4475-8F7E-ADA39FA79B4C}" destId="{952A6B48-FE66-428D-8AB8-63AFC5E2C3D8}" srcOrd="0" destOrd="0" presId="urn:microsoft.com/office/officeart/2005/8/layout/process5"/>
    <dgm:cxn modelId="{BE6A2AEF-C100-4C78-8121-4996CB47BBB9}" type="presOf" srcId="{76BEF3E9-4D6E-41B0-9729-9AC3A997F70E}" destId="{D664452F-75E2-42AA-B5A4-775462FD03BB}" srcOrd="0" destOrd="0" presId="urn:microsoft.com/office/officeart/2005/8/layout/process5"/>
    <dgm:cxn modelId="{86E3CBEF-8733-41F5-BFB0-18D294309E98}" type="presOf" srcId="{CEAC5D8B-0176-48DB-AFE9-C2628F346BFB}" destId="{B3698CB6-DC08-4418-AB4F-201754ED1881}" srcOrd="0" destOrd="0" presId="urn:microsoft.com/office/officeart/2005/8/layout/process5"/>
    <dgm:cxn modelId="{CCAD75F0-84F2-457D-89DD-2EE68DEA2D24}" type="presOf" srcId="{ED106793-0EFF-4D67-AA9E-8FC6DC5A06F0}" destId="{5492B165-778E-48DA-A0B5-1854A56AA9DC}" srcOrd="0" destOrd="0" presId="urn:microsoft.com/office/officeart/2005/8/layout/process5"/>
    <dgm:cxn modelId="{596A93F0-8E04-49A6-ADD9-862F942A1F92}" type="presOf" srcId="{D76D0A01-5AA4-4E10-AF4E-CD607B24B9DC}" destId="{9DAD65EB-1D49-4F69-A360-F29AA1E52325}" srcOrd="0" destOrd="0" presId="urn:microsoft.com/office/officeart/2005/8/layout/process5"/>
    <dgm:cxn modelId="{63FDF294-FBC1-4965-95B0-347EF7D7F451}" type="presParOf" srcId="{A236F385-B1EF-4544-9B38-3642D453173A}" destId="{3A095EAF-4E5F-43B1-BD54-55BA7F34C19D}" srcOrd="0" destOrd="0" presId="urn:microsoft.com/office/officeart/2005/8/layout/process5"/>
    <dgm:cxn modelId="{3132690E-5CDA-4E3E-95A7-17200C7856FB}" type="presParOf" srcId="{A236F385-B1EF-4544-9B38-3642D453173A}" destId="{2E4168FB-2DE0-4E3B-A0B0-9EFC1C7CED2C}" srcOrd="1" destOrd="0" presId="urn:microsoft.com/office/officeart/2005/8/layout/process5"/>
    <dgm:cxn modelId="{E0D9AB76-98AE-4265-8146-955AB0419D4E}" type="presParOf" srcId="{2E4168FB-2DE0-4E3B-A0B0-9EFC1C7CED2C}" destId="{6B93DB62-98C2-4A81-BCE2-40AC1D481D1F}" srcOrd="0" destOrd="0" presId="urn:microsoft.com/office/officeart/2005/8/layout/process5"/>
    <dgm:cxn modelId="{FDE01241-1331-4AB3-A02B-A38C95064D77}" type="presParOf" srcId="{A236F385-B1EF-4544-9B38-3642D453173A}" destId="{39553CCF-8B5D-4EE1-9D97-B137F0DA0445}" srcOrd="2" destOrd="0" presId="urn:microsoft.com/office/officeart/2005/8/layout/process5"/>
    <dgm:cxn modelId="{4932FF99-3953-49D1-9378-AEE9AD3F2A92}" type="presParOf" srcId="{A236F385-B1EF-4544-9B38-3642D453173A}" destId="{F4CEA7FB-0ABA-45E5-9D9A-ED76335FA85F}" srcOrd="3" destOrd="0" presId="urn:microsoft.com/office/officeart/2005/8/layout/process5"/>
    <dgm:cxn modelId="{70CDFE29-5837-4D98-B323-3640AC5488FB}" type="presParOf" srcId="{F4CEA7FB-0ABA-45E5-9D9A-ED76335FA85F}" destId="{5F499BBB-9AB2-4697-A7DF-FDE9F8F6434C}" srcOrd="0" destOrd="0" presId="urn:microsoft.com/office/officeart/2005/8/layout/process5"/>
    <dgm:cxn modelId="{CAF83BBF-36EA-4EFC-BC01-AABCA759870E}" type="presParOf" srcId="{A236F385-B1EF-4544-9B38-3642D453173A}" destId="{CEC71B60-99A7-4993-BB4E-241A0BFAFCB1}" srcOrd="4" destOrd="0" presId="urn:microsoft.com/office/officeart/2005/8/layout/process5"/>
    <dgm:cxn modelId="{9DBA4BBF-CB81-4B9A-AC51-765BF26B70DE}" type="presParOf" srcId="{A236F385-B1EF-4544-9B38-3642D453173A}" destId="{9DAD65EB-1D49-4F69-A360-F29AA1E52325}" srcOrd="5" destOrd="0" presId="urn:microsoft.com/office/officeart/2005/8/layout/process5"/>
    <dgm:cxn modelId="{90EB7DBB-4137-4EAB-A7E2-277D0CC0BA8D}" type="presParOf" srcId="{9DAD65EB-1D49-4F69-A360-F29AA1E52325}" destId="{260296BA-EB2D-492A-8EA2-CB792B1FF69C}" srcOrd="0" destOrd="0" presId="urn:microsoft.com/office/officeart/2005/8/layout/process5"/>
    <dgm:cxn modelId="{6EB5DAB1-1C2F-41A9-93A5-0E72D91260D2}" type="presParOf" srcId="{A236F385-B1EF-4544-9B38-3642D453173A}" destId="{FDEA0C0D-53D9-4137-A88B-4507E99C3378}" srcOrd="6" destOrd="0" presId="urn:microsoft.com/office/officeart/2005/8/layout/process5"/>
    <dgm:cxn modelId="{5A40F7ED-C672-408E-BC32-77A9F030601B}" type="presParOf" srcId="{A236F385-B1EF-4544-9B38-3642D453173A}" destId="{C30EA0A7-C721-47FE-A959-AF94C82B21F4}" srcOrd="7" destOrd="0" presId="urn:microsoft.com/office/officeart/2005/8/layout/process5"/>
    <dgm:cxn modelId="{7C982EA9-2676-4B31-9350-95E04C9C11FB}" type="presParOf" srcId="{C30EA0A7-C721-47FE-A959-AF94C82B21F4}" destId="{C35B005B-855F-4055-9D99-06D07A986378}" srcOrd="0" destOrd="0" presId="urn:microsoft.com/office/officeart/2005/8/layout/process5"/>
    <dgm:cxn modelId="{66D8D203-0286-4FF6-BDD7-08E562BEEC2C}" type="presParOf" srcId="{A236F385-B1EF-4544-9B38-3642D453173A}" destId="{952A6B48-FE66-428D-8AB8-63AFC5E2C3D8}" srcOrd="8" destOrd="0" presId="urn:microsoft.com/office/officeart/2005/8/layout/process5"/>
    <dgm:cxn modelId="{83EDCFC0-ACA1-47CD-AF8D-4AEBFE9E1A55}" type="presParOf" srcId="{A236F385-B1EF-4544-9B38-3642D453173A}" destId="{5492B165-778E-48DA-A0B5-1854A56AA9DC}" srcOrd="9" destOrd="0" presId="urn:microsoft.com/office/officeart/2005/8/layout/process5"/>
    <dgm:cxn modelId="{5D0F7B5A-C194-443C-9445-FF99A4EF75CE}" type="presParOf" srcId="{5492B165-778E-48DA-A0B5-1854A56AA9DC}" destId="{6E9C2A46-765F-428C-A227-DA596566E7D2}" srcOrd="0" destOrd="0" presId="urn:microsoft.com/office/officeart/2005/8/layout/process5"/>
    <dgm:cxn modelId="{69696135-BE57-457A-A9AE-604316AB0CB2}" type="presParOf" srcId="{A236F385-B1EF-4544-9B38-3642D453173A}" destId="{D664452F-75E2-42AA-B5A4-775462FD03BB}" srcOrd="10" destOrd="0" presId="urn:microsoft.com/office/officeart/2005/8/layout/process5"/>
    <dgm:cxn modelId="{11E18F15-22F5-40B7-A9B7-64DAA48DB046}" type="presParOf" srcId="{A236F385-B1EF-4544-9B38-3642D453173A}" destId="{762822C4-34BC-4740-BB2D-C3C26B4A7E08}" srcOrd="11" destOrd="0" presId="urn:microsoft.com/office/officeart/2005/8/layout/process5"/>
    <dgm:cxn modelId="{FE168772-4A1B-443D-A131-95900BDE3ECE}" type="presParOf" srcId="{762822C4-34BC-4740-BB2D-C3C26B4A7E08}" destId="{696201F9-5466-4D12-AC98-584DE4BEE460}" srcOrd="0" destOrd="0" presId="urn:microsoft.com/office/officeart/2005/8/layout/process5"/>
    <dgm:cxn modelId="{1DED7475-741E-417D-8644-8A0DF045906A}" type="presParOf" srcId="{A236F385-B1EF-4544-9B38-3642D453173A}" destId="{B3698CB6-DC08-4418-AB4F-201754ED1881}" srcOrd="12" destOrd="0" presId="urn:microsoft.com/office/officeart/2005/8/layout/process5"/>
    <dgm:cxn modelId="{939C49CF-E4C7-446F-BAEC-2C738B0945DC}" type="presParOf" srcId="{A236F385-B1EF-4544-9B38-3642D453173A}" destId="{85C639F5-2CA9-4266-9AE8-AA390D3479FA}" srcOrd="13" destOrd="0" presId="urn:microsoft.com/office/officeart/2005/8/layout/process5"/>
    <dgm:cxn modelId="{03C09AA9-DA98-4CFD-90FE-97E0E8961FA7}" type="presParOf" srcId="{85C639F5-2CA9-4266-9AE8-AA390D3479FA}" destId="{1E3D66D3-25D2-4CE8-A514-EA8C92580CEB}" srcOrd="0" destOrd="0" presId="urn:microsoft.com/office/officeart/2005/8/layout/process5"/>
    <dgm:cxn modelId="{2E94B444-01BD-4982-BB20-DDACC45DCEE6}" type="presParOf" srcId="{A236F385-B1EF-4544-9B38-3642D453173A}" destId="{516B49CE-B0CC-4D6C-B051-515C07A4E217}" srcOrd="14" destOrd="0" presId="urn:microsoft.com/office/officeart/2005/8/layout/process5"/>
    <dgm:cxn modelId="{EF6DCEDE-EEFA-4AAC-B344-426F63373CF6}" type="presParOf" srcId="{A236F385-B1EF-4544-9B38-3642D453173A}" destId="{5947475B-75AA-495E-9A6A-2271282933DE}" srcOrd="15" destOrd="0" presId="urn:microsoft.com/office/officeart/2005/8/layout/process5"/>
    <dgm:cxn modelId="{02767AF9-D9CA-43A4-A357-B89DBD948CC7}" type="presParOf" srcId="{5947475B-75AA-495E-9A6A-2271282933DE}" destId="{18AD220F-CC0D-4C51-86B7-103F28E70634}" srcOrd="0" destOrd="0" presId="urn:microsoft.com/office/officeart/2005/8/layout/process5"/>
    <dgm:cxn modelId="{6F544A57-DCF7-4DC3-9839-57D5EE001FD7}" type="presParOf" srcId="{A236F385-B1EF-4544-9B38-3642D453173A}" destId="{4F8F6B16-9145-47C8-884D-283605C0179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5876EA0-9DAA-4B9E-815D-D88B6F1A339D}" type="doc">
      <dgm:prSet loTypeId="urn:microsoft.com/office/officeart/2005/8/layout/hierarchy4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C664D3F7-DF50-4233-81A3-FF771AC2EDFC}">
      <dgm:prSet custT="1"/>
      <dgm:spPr/>
      <dgm:t>
        <a:bodyPr/>
        <a:lstStyle/>
        <a:p>
          <a:r>
            <a:rPr lang="de-DE" sz="2800" b="0" i="0"/>
            <a:t>Wie fanden wir das Projekt?</a:t>
          </a:r>
          <a:endParaRPr lang="de-DE" sz="2800"/>
        </a:p>
      </dgm:t>
    </dgm:pt>
    <dgm:pt modelId="{38D456BE-3757-432E-8BE3-971847450FBB}" type="parTrans" cxnId="{80AEEDCE-A702-4D4D-A08E-A97B782614A5}">
      <dgm:prSet/>
      <dgm:spPr/>
      <dgm:t>
        <a:bodyPr/>
        <a:lstStyle/>
        <a:p>
          <a:endParaRPr lang="de-DE"/>
        </a:p>
      </dgm:t>
    </dgm:pt>
    <dgm:pt modelId="{FE9BD855-2F6C-4E11-B90F-6DB39FFD9D50}" type="sibTrans" cxnId="{80AEEDCE-A702-4D4D-A08E-A97B782614A5}">
      <dgm:prSet/>
      <dgm:spPr/>
      <dgm:t>
        <a:bodyPr/>
        <a:lstStyle/>
        <a:p>
          <a:endParaRPr lang="de-DE"/>
        </a:p>
      </dgm:t>
    </dgm:pt>
    <dgm:pt modelId="{EC37631E-219A-483A-8727-DD370FAE3508}">
      <dgm:prSet/>
      <dgm:spPr/>
      <dgm:t>
        <a:bodyPr/>
        <a:lstStyle/>
        <a:p>
          <a:r>
            <a:rPr lang="de-DE" b="0" i="0"/>
            <a:t>Lehrreich</a:t>
          </a:r>
          <a:endParaRPr lang="de-DE"/>
        </a:p>
      </dgm:t>
    </dgm:pt>
    <dgm:pt modelId="{DC9967F5-EE7F-40F0-8D65-767A27EC7023}" type="parTrans" cxnId="{98248485-AB70-463E-86E8-C7692983A23F}">
      <dgm:prSet/>
      <dgm:spPr/>
      <dgm:t>
        <a:bodyPr/>
        <a:lstStyle/>
        <a:p>
          <a:endParaRPr lang="de-DE"/>
        </a:p>
      </dgm:t>
    </dgm:pt>
    <dgm:pt modelId="{E4E0D742-7094-4BC8-8543-A7AEECE35224}" type="sibTrans" cxnId="{98248485-AB70-463E-86E8-C7692983A23F}">
      <dgm:prSet/>
      <dgm:spPr/>
      <dgm:t>
        <a:bodyPr/>
        <a:lstStyle/>
        <a:p>
          <a:endParaRPr lang="de-DE"/>
        </a:p>
      </dgm:t>
    </dgm:pt>
    <dgm:pt modelId="{0BF244B8-46BE-4367-B92D-CFC177F54082}">
      <dgm:prSet/>
      <dgm:spPr/>
      <dgm:t>
        <a:bodyPr/>
        <a:lstStyle/>
        <a:p>
          <a:r>
            <a:rPr lang="de-DE" b="0" i="0"/>
            <a:t>Übernommen mit Multiplayer und 3D</a:t>
          </a:r>
          <a:endParaRPr lang="de-DE"/>
        </a:p>
      </dgm:t>
    </dgm:pt>
    <dgm:pt modelId="{D0E97499-479C-4439-B045-78C967CEE38D}" type="parTrans" cxnId="{B1AF1E26-DC48-4461-91E7-A93E9F216661}">
      <dgm:prSet/>
      <dgm:spPr/>
      <dgm:t>
        <a:bodyPr/>
        <a:lstStyle/>
        <a:p>
          <a:endParaRPr lang="de-DE"/>
        </a:p>
      </dgm:t>
    </dgm:pt>
    <dgm:pt modelId="{FA782835-0B46-4453-B096-A77506B9A2D7}" type="sibTrans" cxnId="{B1AF1E26-DC48-4461-91E7-A93E9F216661}">
      <dgm:prSet/>
      <dgm:spPr/>
      <dgm:t>
        <a:bodyPr/>
        <a:lstStyle/>
        <a:p>
          <a:endParaRPr lang="de-DE"/>
        </a:p>
      </dgm:t>
    </dgm:pt>
    <dgm:pt modelId="{1BF375E4-095F-417E-AAAF-A4639E8F2CAF}">
      <dgm:prSet custT="1"/>
      <dgm:spPr/>
      <dgm:t>
        <a:bodyPr/>
        <a:lstStyle/>
        <a:p>
          <a:r>
            <a:rPr lang="de-DE" sz="2800" b="0" i="0"/>
            <a:t>Was sollte noch hinzugefügt werden zum Spiel?</a:t>
          </a:r>
          <a:endParaRPr lang="de-DE" sz="2800"/>
        </a:p>
      </dgm:t>
    </dgm:pt>
    <dgm:pt modelId="{EB02697A-51D2-4FE0-8A83-CCE1F792D7A1}" type="parTrans" cxnId="{9BB5EA15-C8B1-4D09-B878-3DCFE6166E5B}">
      <dgm:prSet/>
      <dgm:spPr/>
      <dgm:t>
        <a:bodyPr/>
        <a:lstStyle/>
        <a:p>
          <a:endParaRPr lang="de-DE"/>
        </a:p>
      </dgm:t>
    </dgm:pt>
    <dgm:pt modelId="{EC775419-613C-4782-97AC-69AEDA6780CA}" type="sibTrans" cxnId="{9BB5EA15-C8B1-4D09-B878-3DCFE6166E5B}">
      <dgm:prSet/>
      <dgm:spPr/>
      <dgm:t>
        <a:bodyPr/>
        <a:lstStyle/>
        <a:p>
          <a:endParaRPr lang="de-DE"/>
        </a:p>
      </dgm:t>
    </dgm:pt>
    <dgm:pt modelId="{66009EBF-78C8-4997-A92E-1BCC783AB075}">
      <dgm:prSet/>
      <dgm:spPr/>
      <dgm:t>
        <a:bodyPr/>
        <a:lstStyle/>
        <a:p>
          <a:r>
            <a:rPr lang="de-DE" b="0" i="0"/>
            <a:t>Kompletter Gameflow</a:t>
          </a:r>
          <a:endParaRPr lang="de-DE"/>
        </a:p>
      </dgm:t>
    </dgm:pt>
    <dgm:pt modelId="{24E076FA-E6B0-43D3-BAE6-EC95AD19E3DF}" type="parTrans" cxnId="{E7BF1FE4-F19B-4AEC-9B86-448F688174BB}">
      <dgm:prSet/>
      <dgm:spPr/>
      <dgm:t>
        <a:bodyPr/>
        <a:lstStyle/>
        <a:p>
          <a:endParaRPr lang="de-DE"/>
        </a:p>
      </dgm:t>
    </dgm:pt>
    <dgm:pt modelId="{8284DF82-5049-44BE-A831-136413662A30}" type="sibTrans" cxnId="{E7BF1FE4-F19B-4AEC-9B86-448F688174BB}">
      <dgm:prSet/>
      <dgm:spPr/>
      <dgm:t>
        <a:bodyPr/>
        <a:lstStyle/>
        <a:p>
          <a:endParaRPr lang="de-DE"/>
        </a:p>
      </dgm:t>
    </dgm:pt>
    <dgm:pt modelId="{76902F84-2267-42A1-BF22-22D97F291AA2}">
      <dgm:prSet/>
      <dgm:spPr/>
      <dgm:t>
        <a:bodyPr/>
        <a:lstStyle/>
        <a:p>
          <a:r>
            <a:rPr lang="de-DE" b="0" i="0"/>
            <a:t>Hauptmenü</a:t>
          </a:r>
          <a:endParaRPr lang="de-DE"/>
        </a:p>
      </dgm:t>
    </dgm:pt>
    <dgm:pt modelId="{B618F371-7A61-4B42-9934-16127FCD8AD9}" type="parTrans" cxnId="{C7AEA90C-89DD-422A-A2C8-D748850764AB}">
      <dgm:prSet/>
      <dgm:spPr/>
      <dgm:t>
        <a:bodyPr/>
        <a:lstStyle/>
        <a:p>
          <a:endParaRPr lang="de-DE"/>
        </a:p>
      </dgm:t>
    </dgm:pt>
    <dgm:pt modelId="{5C141F98-15F2-4E4F-8362-D6FD6C31CED3}" type="sibTrans" cxnId="{C7AEA90C-89DD-422A-A2C8-D748850764AB}">
      <dgm:prSet/>
      <dgm:spPr/>
      <dgm:t>
        <a:bodyPr/>
        <a:lstStyle/>
        <a:p>
          <a:endParaRPr lang="de-DE"/>
        </a:p>
      </dgm:t>
    </dgm:pt>
    <dgm:pt modelId="{7C9F39CC-B3BA-4378-90BD-933EF64027E0}">
      <dgm:prSet/>
      <dgm:spPr/>
      <dgm:t>
        <a:bodyPr/>
        <a:lstStyle/>
        <a:p>
          <a:r>
            <a:rPr lang="de-DE" b="0" i="0"/>
            <a:t>Design Elemente</a:t>
          </a:r>
          <a:endParaRPr lang="de-DE"/>
        </a:p>
      </dgm:t>
    </dgm:pt>
    <dgm:pt modelId="{3B083B21-11B4-42BD-BC5B-376F16B77D8D}" type="parTrans" cxnId="{37B04CEE-70FA-4BA0-B856-C050DCAED1D5}">
      <dgm:prSet/>
      <dgm:spPr/>
      <dgm:t>
        <a:bodyPr/>
        <a:lstStyle/>
        <a:p>
          <a:endParaRPr lang="de-DE"/>
        </a:p>
      </dgm:t>
    </dgm:pt>
    <dgm:pt modelId="{828B3B05-3411-4F8C-AA96-6D272B0C3B72}" type="sibTrans" cxnId="{37B04CEE-70FA-4BA0-B856-C050DCAED1D5}">
      <dgm:prSet/>
      <dgm:spPr/>
      <dgm:t>
        <a:bodyPr/>
        <a:lstStyle/>
        <a:p>
          <a:endParaRPr lang="de-DE"/>
        </a:p>
      </dgm:t>
    </dgm:pt>
    <dgm:pt modelId="{2CAC12BA-F656-45F0-9737-FE76408A8FFE}" type="pres">
      <dgm:prSet presAssocID="{25876EA0-9DAA-4B9E-815D-D88B6F1A339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4D1D6A-A25F-4671-8113-2A4AD8C1BB94}" type="pres">
      <dgm:prSet presAssocID="{C664D3F7-DF50-4233-81A3-FF771AC2EDFC}" presName="vertOne" presStyleCnt="0"/>
      <dgm:spPr/>
    </dgm:pt>
    <dgm:pt modelId="{7D67A115-5B34-492D-9FCB-196502FD2C33}" type="pres">
      <dgm:prSet presAssocID="{C664D3F7-DF50-4233-81A3-FF771AC2EDFC}" presName="txOne" presStyleLbl="node0" presStyleIdx="0" presStyleCnt="2">
        <dgm:presLayoutVars>
          <dgm:chPref val="3"/>
        </dgm:presLayoutVars>
      </dgm:prSet>
      <dgm:spPr/>
    </dgm:pt>
    <dgm:pt modelId="{8476E4FE-1A50-43AE-A47B-A87D63BB8696}" type="pres">
      <dgm:prSet presAssocID="{C664D3F7-DF50-4233-81A3-FF771AC2EDFC}" presName="parTransOne" presStyleCnt="0"/>
      <dgm:spPr/>
    </dgm:pt>
    <dgm:pt modelId="{93095748-7860-408D-A9B0-62DF3DCE8A33}" type="pres">
      <dgm:prSet presAssocID="{C664D3F7-DF50-4233-81A3-FF771AC2EDFC}" presName="horzOne" presStyleCnt="0"/>
      <dgm:spPr/>
    </dgm:pt>
    <dgm:pt modelId="{3DB89A91-B34D-426F-8E57-314B6E4714FA}" type="pres">
      <dgm:prSet presAssocID="{EC37631E-219A-483A-8727-DD370FAE3508}" presName="vertTwo" presStyleCnt="0"/>
      <dgm:spPr/>
    </dgm:pt>
    <dgm:pt modelId="{61BEC3F1-5B89-4CD9-91E9-2A458956D9A3}" type="pres">
      <dgm:prSet presAssocID="{EC37631E-219A-483A-8727-DD370FAE3508}" presName="txTwo" presStyleLbl="node2" presStyleIdx="0" presStyleCnt="5">
        <dgm:presLayoutVars>
          <dgm:chPref val="3"/>
        </dgm:presLayoutVars>
      </dgm:prSet>
      <dgm:spPr/>
    </dgm:pt>
    <dgm:pt modelId="{6E47FDD2-8B4A-415E-96F9-381691E204EA}" type="pres">
      <dgm:prSet presAssocID="{EC37631E-219A-483A-8727-DD370FAE3508}" presName="horzTwo" presStyleCnt="0"/>
      <dgm:spPr/>
    </dgm:pt>
    <dgm:pt modelId="{01291D59-FEE9-4CB0-B589-AE4759835EBB}" type="pres">
      <dgm:prSet presAssocID="{E4E0D742-7094-4BC8-8543-A7AEECE35224}" presName="sibSpaceTwo" presStyleCnt="0"/>
      <dgm:spPr/>
    </dgm:pt>
    <dgm:pt modelId="{09833EC4-0CB2-4548-B0CA-86B688D60BFC}" type="pres">
      <dgm:prSet presAssocID="{0BF244B8-46BE-4367-B92D-CFC177F54082}" presName="vertTwo" presStyleCnt="0"/>
      <dgm:spPr/>
    </dgm:pt>
    <dgm:pt modelId="{2DAF0292-C280-4D96-B9A6-7228684F6ED5}" type="pres">
      <dgm:prSet presAssocID="{0BF244B8-46BE-4367-B92D-CFC177F54082}" presName="txTwo" presStyleLbl="node2" presStyleIdx="1" presStyleCnt="5">
        <dgm:presLayoutVars>
          <dgm:chPref val="3"/>
        </dgm:presLayoutVars>
      </dgm:prSet>
      <dgm:spPr/>
    </dgm:pt>
    <dgm:pt modelId="{C5CCDE5C-E35D-4D4A-84D9-F4E2419FB89C}" type="pres">
      <dgm:prSet presAssocID="{0BF244B8-46BE-4367-B92D-CFC177F54082}" presName="horzTwo" presStyleCnt="0"/>
      <dgm:spPr/>
    </dgm:pt>
    <dgm:pt modelId="{73ABBBD1-8DFC-45EA-B9B4-26345E7BCB26}" type="pres">
      <dgm:prSet presAssocID="{FE9BD855-2F6C-4E11-B90F-6DB39FFD9D50}" presName="sibSpaceOne" presStyleCnt="0"/>
      <dgm:spPr/>
    </dgm:pt>
    <dgm:pt modelId="{AED5296B-727B-479A-A995-46FB1B100ACC}" type="pres">
      <dgm:prSet presAssocID="{1BF375E4-095F-417E-AAAF-A4639E8F2CAF}" presName="vertOne" presStyleCnt="0"/>
      <dgm:spPr/>
    </dgm:pt>
    <dgm:pt modelId="{9A6A61E9-4F89-4F6E-9338-845E70FDC76D}" type="pres">
      <dgm:prSet presAssocID="{1BF375E4-095F-417E-AAAF-A4639E8F2CAF}" presName="txOne" presStyleLbl="node0" presStyleIdx="1" presStyleCnt="2">
        <dgm:presLayoutVars>
          <dgm:chPref val="3"/>
        </dgm:presLayoutVars>
      </dgm:prSet>
      <dgm:spPr/>
    </dgm:pt>
    <dgm:pt modelId="{CC372CA0-9108-4919-ABAD-EB30074F5651}" type="pres">
      <dgm:prSet presAssocID="{1BF375E4-095F-417E-AAAF-A4639E8F2CAF}" presName="parTransOne" presStyleCnt="0"/>
      <dgm:spPr/>
    </dgm:pt>
    <dgm:pt modelId="{A048930C-9152-4B23-9B94-189B26F65307}" type="pres">
      <dgm:prSet presAssocID="{1BF375E4-095F-417E-AAAF-A4639E8F2CAF}" presName="horzOne" presStyleCnt="0"/>
      <dgm:spPr/>
    </dgm:pt>
    <dgm:pt modelId="{459E504C-11D0-403A-A7F9-DC93AFF926E4}" type="pres">
      <dgm:prSet presAssocID="{66009EBF-78C8-4997-A92E-1BCC783AB075}" presName="vertTwo" presStyleCnt="0"/>
      <dgm:spPr/>
    </dgm:pt>
    <dgm:pt modelId="{9324F5EC-C0E6-448C-9644-0EADCE5EE749}" type="pres">
      <dgm:prSet presAssocID="{66009EBF-78C8-4997-A92E-1BCC783AB075}" presName="txTwo" presStyleLbl="node2" presStyleIdx="2" presStyleCnt="5">
        <dgm:presLayoutVars>
          <dgm:chPref val="3"/>
        </dgm:presLayoutVars>
      </dgm:prSet>
      <dgm:spPr/>
    </dgm:pt>
    <dgm:pt modelId="{B002E8C7-13F8-4DD7-A696-07BA8A272BE6}" type="pres">
      <dgm:prSet presAssocID="{66009EBF-78C8-4997-A92E-1BCC783AB075}" presName="horzTwo" presStyleCnt="0"/>
      <dgm:spPr/>
    </dgm:pt>
    <dgm:pt modelId="{280C59EE-B464-48AB-B084-A1C336ABD058}" type="pres">
      <dgm:prSet presAssocID="{8284DF82-5049-44BE-A831-136413662A30}" presName="sibSpaceTwo" presStyleCnt="0"/>
      <dgm:spPr/>
    </dgm:pt>
    <dgm:pt modelId="{76D388B4-ED44-44B7-A978-F4CD7C68A28F}" type="pres">
      <dgm:prSet presAssocID="{76902F84-2267-42A1-BF22-22D97F291AA2}" presName="vertTwo" presStyleCnt="0"/>
      <dgm:spPr/>
    </dgm:pt>
    <dgm:pt modelId="{EB8EAE63-1A82-4F14-9EA5-05A6DFD1EF73}" type="pres">
      <dgm:prSet presAssocID="{76902F84-2267-42A1-BF22-22D97F291AA2}" presName="txTwo" presStyleLbl="node2" presStyleIdx="3" presStyleCnt="5">
        <dgm:presLayoutVars>
          <dgm:chPref val="3"/>
        </dgm:presLayoutVars>
      </dgm:prSet>
      <dgm:spPr/>
    </dgm:pt>
    <dgm:pt modelId="{8355D8B9-559D-4C48-A558-274D8B760BFA}" type="pres">
      <dgm:prSet presAssocID="{76902F84-2267-42A1-BF22-22D97F291AA2}" presName="horzTwo" presStyleCnt="0"/>
      <dgm:spPr/>
    </dgm:pt>
    <dgm:pt modelId="{CFE26AFB-4297-4A3B-A77C-214B049A38F8}" type="pres">
      <dgm:prSet presAssocID="{5C141F98-15F2-4E4F-8362-D6FD6C31CED3}" presName="sibSpaceTwo" presStyleCnt="0"/>
      <dgm:spPr/>
    </dgm:pt>
    <dgm:pt modelId="{EC3767BE-EC89-4CB1-9B4F-E4B6AA10821B}" type="pres">
      <dgm:prSet presAssocID="{7C9F39CC-B3BA-4378-90BD-933EF64027E0}" presName="vertTwo" presStyleCnt="0"/>
      <dgm:spPr/>
    </dgm:pt>
    <dgm:pt modelId="{FD298EC1-F03B-4600-AFD4-6D9EA6BA5CAD}" type="pres">
      <dgm:prSet presAssocID="{7C9F39CC-B3BA-4378-90BD-933EF64027E0}" presName="txTwo" presStyleLbl="node2" presStyleIdx="4" presStyleCnt="5">
        <dgm:presLayoutVars>
          <dgm:chPref val="3"/>
        </dgm:presLayoutVars>
      </dgm:prSet>
      <dgm:spPr/>
    </dgm:pt>
    <dgm:pt modelId="{8D5461E7-5AD1-45DE-8D66-C0AD4B2002F1}" type="pres">
      <dgm:prSet presAssocID="{7C9F39CC-B3BA-4378-90BD-933EF64027E0}" presName="horzTwo" presStyleCnt="0"/>
      <dgm:spPr/>
    </dgm:pt>
  </dgm:ptLst>
  <dgm:cxnLst>
    <dgm:cxn modelId="{C7AEA90C-89DD-422A-A2C8-D748850764AB}" srcId="{1BF375E4-095F-417E-AAAF-A4639E8F2CAF}" destId="{76902F84-2267-42A1-BF22-22D97F291AA2}" srcOrd="1" destOrd="0" parTransId="{B618F371-7A61-4B42-9934-16127FCD8AD9}" sibTransId="{5C141F98-15F2-4E4F-8362-D6FD6C31CED3}"/>
    <dgm:cxn modelId="{9BB5EA15-C8B1-4D09-B878-3DCFE6166E5B}" srcId="{25876EA0-9DAA-4B9E-815D-D88B6F1A339D}" destId="{1BF375E4-095F-417E-AAAF-A4639E8F2CAF}" srcOrd="1" destOrd="0" parTransId="{EB02697A-51D2-4FE0-8A83-CCE1F792D7A1}" sibTransId="{EC775419-613C-4782-97AC-69AEDA6780CA}"/>
    <dgm:cxn modelId="{B1AF1E26-DC48-4461-91E7-A93E9F216661}" srcId="{C664D3F7-DF50-4233-81A3-FF771AC2EDFC}" destId="{0BF244B8-46BE-4367-B92D-CFC177F54082}" srcOrd="1" destOrd="0" parTransId="{D0E97499-479C-4439-B045-78C967CEE38D}" sibTransId="{FA782835-0B46-4453-B096-A77506B9A2D7}"/>
    <dgm:cxn modelId="{3A135160-B361-4CAE-879E-6BA3D9AEF44A}" type="presOf" srcId="{0BF244B8-46BE-4367-B92D-CFC177F54082}" destId="{2DAF0292-C280-4D96-B9A6-7228684F6ED5}" srcOrd="0" destOrd="0" presId="urn:microsoft.com/office/officeart/2005/8/layout/hierarchy4"/>
    <dgm:cxn modelId="{F39F3F4B-DA05-479B-AD18-2F05B911401D}" type="presOf" srcId="{EC37631E-219A-483A-8727-DD370FAE3508}" destId="{61BEC3F1-5B89-4CD9-91E9-2A458956D9A3}" srcOrd="0" destOrd="0" presId="urn:microsoft.com/office/officeart/2005/8/layout/hierarchy4"/>
    <dgm:cxn modelId="{98248485-AB70-463E-86E8-C7692983A23F}" srcId="{C664D3F7-DF50-4233-81A3-FF771AC2EDFC}" destId="{EC37631E-219A-483A-8727-DD370FAE3508}" srcOrd="0" destOrd="0" parTransId="{DC9967F5-EE7F-40F0-8D65-767A27EC7023}" sibTransId="{E4E0D742-7094-4BC8-8543-A7AEECE35224}"/>
    <dgm:cxn modelId="{02AFECAF-5FCA-47D9-8F3A-963E8389CD71}" type="presOf" srcId="{25876EA0-9DAA-4B9E-815D-D88B6F1A339D}" destId="{2CAC12BA-F656-45F0-9737-FE76408A8FFE}" srcOrd="0" destOrd="0" presId="urn:microsoft.com/office/officeart/2005/8/layout/hierarchy4"/>
    <dgm:cxn modelId="{D9A579BC-B6FF-4DEA-B8F6-39D6BB07D70F}" type="presOf" srcId="{76902F84-2267-42A1-BF22-22D97F291AA2}" destId="{EB8EAE63-1A82-4F14-9EA5-05A6DFD1EF73}" srcOrd="0" destOrd="0" presId="urn:microsoft.com/office/officeart/2005/8/layout/hierarchy4"/>
    <dgm:cxn modelId="{0D638FC3-7093-4F9B-9372-00BF1F931118}" type="presOf" srcId="{C664D3F7-DF50-4233-81A3-FF771AC2EDFC}" destId="{7D67A115-5B34-492D-9FCB-196502FD2C33}" srcOrd="0" destOrd="0" presId="urn:microsoft.com/office/officeart/2005/8/layout/hierarchy4"/>
    <dgm:cxn modelId="{D09C9BC8-38CA-492E-B503-7843BA7E589B}" type="presOf" srcId="{1BF375E4-095F-417E-AAAF-A4639E8F2CAF}" destId="{9A6A61E9-4F89-4F6E-9338-845E70FDC76D}" srcOrd="0" destOrd="0" presId="urn:microsoft.com/office/officeart/2005/8/layout/hierarchy4"/>
    <dgm:cxn modelId="{80AEEDCE-A702-4D4D-A08E-A97B782614A5}" srcId="{25876EA0-9DAA-4B9E-815D-D88B6F1A339D}" destId="{C664D3F7-DF50-4233-81A3-FF771AC2EDFC}" srcOrd="0" destOrd="0" parTransId="{38D456BE-3757-432E-8BE3-971847450FBB}" sibTransId="{FE9BD855-2F6C-4E11-B90F-6DB39FFD9D50}"/>
    <dgm:cxn modelId="{0CE697D2-A83A-4FD8-86AA-4E99ECA2BAAF}" type="presOf" srcId="{66009EBF-78C8-4997-A92E-1BCC783AB075}" destId="{9324F5EC-C0E6-448C-9644-0EADCE5EE749}" srcOrd="0" destOrd="0" presId="urn:microsoft.com/office/officeart/2005/8/layout/hierarchy4"/>
    <dgm:cxn modelId="{E7BF1FE4-F19B-4AEC-9B86-448F688174BB}" srcId="{1BF375E4-095F-417E-AAAF-A4639E8F2CAF}" destId="{66009EBF-78C8-4997-A92E-1BCC783AB075}" srcOrd="0" destOrd="0" parTransId="{24E076FA-E6B0-43D3-BAE6-EC95AD19E3DF}" sibTransId="{8284DF82-5049-44BE-A831-136413662A30}"/>
    <dgm:cxn modelId="{37B04CEE-70FA-4BA0-B856-C050DCAED1D5}" srcId="{1BF375E4-095F-417E-AAAF-A4639E8F2CAF}" destId="{7C9F39CC-B3BA-4378-90BD-933EF64027E0}" srcOrd="2" destOrd="0" parTransId="{3B083B21-11B4-42BD-BC5B-376F16B77D8D}" sibTransId="{828B3B05-3411-4F8C-AA96-6D272B0C3B72}"/>
    <dgm:cxn modelId="{0251C6FF-0B25-414F-B01E-8ACE45B55FCE}" type="presOf" srcId="{7C9F39CC-B3BA-4378-90BD-933EF64027E0}" destId="{FD298EC1-F03B-4600-AFD4-6D9EA6BA5CAD}" srcOrd="0" destOrd="0" presId="urn:microsoft.com/office/officeart/2005/8/layout/hierarchy4"/>
    <dgm:cxn modelId="{447104CE-7549-49A2-AEB2-B5E9F579ED22}" type="presParOf" srcId="{2CAC12BA-F656-45F0-9737-FE76408A8FFE}" destId="{C44D1D6A-A25F-4671-8113-2A4AD8C1BB94}" srcOrd="0" destOrd="0" presId="urn:microsoft.com/office/officeart/2005/8/layout/hierarchy4"/>
    <dgm:cxn modelId="{4944672B-B469-4E8B-831D-DD7A25489440}" type="presParOf" srcId="{C44D1D6A-A25F-4671-8113-2A4AD8C1BB94}" destId="{7D67A115-5B34-492D-9FCB-196502FD2C33}" srcOrd="0" destOrd="0" presId="urn:microsoft.com/office/officeart/2005/8/layout/hierarchy4"/>
    <dgm:cxn modelId="{F5C1709F-E5F1-4DF5-90F3-1FD369184560}" type="presParOf" srcId="{C44D1D6A-A25F-4671-8113-2A4AD8C1BB94}" destId="{8476E4FE-1A50-43AE-A47B-A87D63BB8696}" srcOrd="1" destOrd="0" presId="urn:microsoft.com/office/officeart/2005/8/layout/hierarchy4"/>
    <dgm:cxn modelId="{EBF3D058-2D5C-4527-A5A1-57AD64452403}" type="presParOf" srcId="{C44D1D6A-A25F-4671-8113-2A4AD8C1BB94}" destId="{93095748-7860-408D-A9B0-62DF3DCE8A33}" srcOrd="2" destOrd="0" presId="urn:microsoft.com/office/officeart/2005/8/layout/hierarchy4"/>
    <dgm:cxn modelId="{B42860EE-CAC2-402A-82E8-2EAE635CD22D}" type="presParOf" srcId="{93095748-7860-408D-A9B0-62DF3DCE8A33}" destId="{3DB89A91-B34D-426F-8E57-314B6E4714FA}" srcOrd="0" destOrd="0" presId="urn:microsoft.com/office/officeart/2005/8/layout/hierarchy4"/>
    <dgm:cxn modelId="{05C4B96F-0CB6-4030-B9D1-BFA254FD91AB}" type="presParOf" srcId="{3DB89A91-B34D-426F-8E57-314B6E4714FA}" destId="{61BEC3F1-5B89-4CD9-91E9-2A458956D9A3}" srcOrd="0" destOrd="0" presId="urn:microsoft.com/office/officeart/2005/8/layout/hierarchy4"/>
    <dgm:cxn modelId="{8614965F-7E3E-4022-89A3-542F99BC6F8A}" type="presParOf" srcId="{3DB89A91-B34D-426F-8E57-314B6E4714FA}" destId="{6E47FDD2-8B4A-415E-96F9-381691E204EA}" srcOrd="1" destOrd="0" presId="urn:microsoft.com/office/officeart/2005/8/layout/hierarchy4"/>
    <dgm:cxn modelId="{D3932DC3-E185-461E-BB00-DF32A591902D}" type="presParOf" srcId="{93095748-7860-408D-A9B0-62DF3DCE8A33}" destId="{01291D59-FEE9-4CB0-B589-AE4759835EBB}" srcOrd="1" destOrd="0" presId="urn:microsoft.com/office/officeart/2005/8/layout/hierarchy4"/>
    <dgm:cxn modelId="{416F7E44-4A33-44A3-BEAC-6E2BF3A86B6A}" type="presParOf" srcId="{93095748-7860-408D-A9B0-62DF3DCE8A33}" destId="{09833EC4-0CB2-4548-B0CA-86B688D60BFC}" srcOrd="2" destOrd="0" presId="urn:microsoft.com/office/officeart/2005/8/layout/hierarchy4"/>
    <dgm:cxn modelId="{CDC81421-8FCF-4649-B481-57D955E97782}" type="presParOf" srcId="{09833EC4-0CB2-4548-B0CA-86B688D60BFC}" destId="{2DAF0292-C280-4D96-B9A6-7228684F6ED5}" srcOrd="0" destOrd="0" presId="urn:microsoft.com/office/officeart/2005/8/layout/hierarchy4"/>
    <dgm:cxn modelId="{321382DD-8A54-481B-AEC6-6260EB187DD5}" type="presParOf" srcId="{09833EC4-0CB2-4548-B0CA-86B688D60BFC}" destId="{C5CCDE5C-E35D-4D4A-84D9-F4E2419FB89C}" srcOrd="1" destOrd="0" presId="urn:microsoft.com/office/officeart/2005/8/layout/hierarchy4"/>
    <dgm:cxn modelId="{392C86D8-536E-4BFA-A29F-7BE2AD77A89E}" type="presParOf" srcId="{2CAC12BA-F656-45F0-9737-FE76408A8FFE}" destId="{73ABBBD1-8DFC-45EA-B9B4-26345E7BCB26}" srcOrd="1" destOrd="0" presId="urn:microsoft.com/office/officeart/2005/8/layout/hierarchy4"/>
    <dgm:cxn modelId="{FFD864D1-CBD4-41D8-AB4C-F45CD2D7B581}" type="presParOf" srcId="{2CAC12BA-F656-45F0-9737-FE76408A8FFE}" destId="{AED5296B-727B-479A-A995-46FB1B100ACC}" srcOrd="2" destOrd="0" presId="urn:microsoft.com/office/officeart/2005/8/layout/hierarchy4"/>
    <dgm:cxn modelId="{89EDF2E6-3D61-443B-9502-78A7AB29F800}" type="presParOf" srcId="{AED5296B-727B-479A-A995-46FB1B100ACC}" destId="{9A6A61E9-4F89-4F6E-9338-845E70FDC76D}" srcOrd="0" destOrd="0" presId="urn:microsoft.com/office/officeart/2005/8/layout/hierarchy4"/>
    <dgm:cxn modelId="{82B30FCC-193A-40D3-B6D1-3703C9997A04}" type="presParOf" srcId="{AED5296B-727B-479A-A995-46FB1B100ACC}" destId="{CC372CA0-9108-4919-ABAD-EB30074F5651}" srcOrd="1" destOrd="0" presId="urn:microsoft.com/office/officeart/2005/8/layout/hierarchy4"/>
    <dgm:cxn modelId="{10642E27-C29A-4E5C-850A-7127DC1E8FD5}" type="presParOf" srcId="{AED5296B-727B-479A-A995-46FB1B100ACC}" destId="{A048930C-9152-4B23-9B94-189B26F65307}" srcOrd="2" destOrd="0" presId="urn:microsoft.com/office/officeart/2005/8/layout/hierarchy4"/>
    <dgm:cxn modelId="{8853C8C3-E678-45C1-9CA5-6A82AA0FB6D3}" type="presParOf" srcId="{A048930C-9152-4B23-9B94-189B26F65307}" destId="{459E504C-11D0-403A-A7F9-DC93AFF926E4}" srcOrd="0" destOrd="0" presId="urn:microsoft.com/office/officeart/2005/8/layout/hierarchy4"/>
    <dgm:cxn modelId="{7CB2AC27-903E-4355-ADC6-18DAB98C5561}" type="presParOf" srcId="{459E504C-11D0-403A-A7F9-DC93AFF926E4}" destId="{9324F5EC-C0E6-448C-9644-0EADCE5EE749}" srcOrd="0" destOrd="0" presId="urn:microsoft.com/office/officeart/2005/8/layout/hierarchy4"/>
    <dgm:cxn modelId="{0028CCEF-3258-44CB-98D3-8EBA4A2B3745}" type="presParOf" srcId="{459E504C-11D0-403A-A7F9-DC93AFF926E4}" destId="{B002E8C7-13F8-4DD7-A696-07BA8A272BE6}" srcOrd="1" destOrd="0" presId="urn:microsoft.com/office/officeart/2005/8/layout/hierarchy4"/>
    <dgm:cxn modelId="{1F40C690-5B74-4F81-9137-337B1FB8B81E}" type="presParOf" srcId="{A048930C-9152-4B23-9B94-189B26F65307}" destId="{280C59EE-B464-48AB-B084-A1C336ABD058}" srcOrd="1" destOrd="0" presId="urn:microsoft.com/office/officeart/2005/8/layout/hierarchy4"/>
    <dgm:cxn modelId="{40DFBA8C-E109-411E-A8EA-43E7A7748DBB}" type="presParOf" srcId="{A048930C-9152-4B23-9B94-189B26F65307}" destId="{76D388B4-ED44-44B7-A978-F4CD7C68A28F}" srcOrd="2" destOrd="0" presId="urn:microsoft.com/office/officeart/2005/8/layout/hierarchy4"/>
    <dgm:cxn modelId="{B9E0A68D-47DC-414D-9624-D5E7C164CDDC}" type="presParOf" srcId="{76D388B4-ED44-44B7-A978-F4CD7C68A28F}" destId="{EB8EAE63-1A82-4F14-9EA5-05A6DFD1EF73}" srcOrd="0" destOrd="0" presId="urn:microsoft.com/office/officeart/2005/8/layout/hierarchy4"/>
    <dgm:cxn modelId="{8F575149-D594-4473-B1AE-7E66E3006432}" type="presParOf" srcId="{76D388B4-ED44-44B7-A978-F4CD7C68A28F}" destId="{8355D8B9-559D-4C48-A558-274D8B760BFA}" srcOrd="1" destOrd="0" presId="urn:microsoft.com/office/officeart/2005/8/layout/hierarchy4"/>
    <dgm:cxn modelId="{3DD02811-8525-4AAF-B6FF-9DA40E234764}" type="presParOf" srcId="{A048930C-9152-4B23-9B94-189B26F65307}" destId="{CFE26AFB-4297-4A3B-A77C-214B049A38F8}" srcOrd="3" destOrd="0" presId="urn:microsoft.com/office/officeart/2005/8/layout/hierarchy4"/>
    <dgm:cxn modelId="{E7048256-DA65-4F9F-8E73-A9BA835B14BA}" type="presParOf" srcId="{A048930C-9152-4B23-9B94-189B26F65307}" destId="{EC3767BE-EC89-4CB1-9B4F-E4B6AA10821B}" srcOrd="4" destOrd="0" presId="urn:microsoft.com/office/officeart/2005/8/layout/hierarchy4"/>
    <dgm:cxn modelId="{E683A523-3B1C-46BE-8B06-3F38AF545E9B}" type="presParOf" srcId="{EC3767BE-EC89-4CB1-9B4F-E4B6AA10821B}" destId="{FD298EC1-F03B-4600-AFD4-6D9EA6BA5CAD}" srcOrd="0" destOrd="0" presId="urn:microsoft.com/office/officeart/2005/8/layout/hierarchy4"/>
    <dgm:cxn modelId="{64B62F3D-EE6B-4A3A-A17E-1A0BBDCF9EA6}" type="presParOf" srcId="{EC3767BE-EC89-4CB1-9B4F-E4B6AA10821B}" destId="{8D5461E7-5AD1-45DE-8D66-C0AD4B2002F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A27AD1-E699-4A08-93C4-824FE082A87B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4E183E7-5B37-42DA-8E15-6ED23AE61240}">
      <dgm:prSet/>
      <dgm:spPr/>
      <dgm:t>
        <a:bodyPr/>
        <a:lstStyle/>
        <a:p>
          <a:r>
            <a:rPr lang="de-DE" b="0" i="0"/>
            <a:t>Gruppe von Spielern arbeitet zusammen, um eine Reihe von Aufgaben zu lösen und ihr Überleben zu sichern</a:t>
          </a:r>
          <a:endParaRPr lang="de-DE"/>
        </a:p>
      </dgm:t>
    </dgm:pt>
    <dgm:pt modelId="{19A5753A-D6D3-42EF-B8AB-DEE12BC16763}" type="parTrans" cxnId="{59C82825-ABB7-4741-840C-07C0DD647515}">
      <dgm:prSet/>
      <dgm:spPr/>
      <dgm:t>
        <a:bodyPr/>
        <a:lstStyle/>
        <a:p>
          <a:endParaRPr lang="de-DE"/>
        </a:p>
      </dgm:t>
    </dgm:pt>
    <dgm:pt modelId="{2C9E15B7-7C08-487C-998C-E166E81C759A}" type="sibTrans" cxnId="{59C82825-ABB7-4741-840C-07C0DD647515}">
      <dgm:prSet/>
      <dgm:spPr/>
      <dgm:t>
        <a:bodyPr/>
        <a:lstStyle/>
        <a:p>
          <a:endParaRPr lang="de-DE"/>
        </a:p>
      </dgm:t>
    </dgm:pt>
    <dgm:pt modelId="{B7B7860A-138E-424A-A5A3-06F9B52A13E5}">
      <dgm:prSet/>
      <dgm:spPr/>
      <dgm:t>
        <a:bodyPr/>
        <a:lstStyle/>
        <a:p>
          <a:r>
            <a:rPr lang="de-DE" b="0" i="0"/>
            <a:t>Einer der Spieler muss im geheimen gegen die Gruppe agieren</a:t>
          </a:r>
          <a:endParaRPr lang="de-DE"/>
        </a:p>
      </dgm:t>
    </dgm:pt>
    <dgm:pt modelId="{3AC1E8A0-1D07-4CB1-95A8-DE640FD61A8A}" type="parTrans" cxnId="{80C633B4-16CD-4DB2-A120-1957280C118B}">
      <dgm:prSet/>
      <dgm:spPr/>
      <dgm:t>
        <a:bodyPr/>
        <a:lstStyle/>
        <a:p>
          <a:endParaRPr lang="de-DE"/>
        </a:p>
      </dgm:t>
    </dgm:pt>
    <dgm:pt modelId="{BAE21D44-288E-405E-89EF-A14FAB0DC872}" type="sibTrans" cxnId="{80C633B4-16CD-4DB2-A120-1957280C118B}">
      <dgm:prSet/>
      <dgm:spPr/>
      <dgm:t>
        <a:bodyPr/>
        <a:lstStyle/>
        <a:p>
          <a:endParaRPr lang="de-DE"/>
        </a:p>
      </dgm:t>
    </dgm:pt>
    <dgm:pt modelId="{7A6A35DF-825C-4443-925B-3A7952986E1D}">
      <dgm:prSet/>
      <dgm:spPr/>
      <dgm:t>
        <a:bodyPr/>
        <a:lstStyle/>
        <a:p>
          <a:r>
            <a:rPr lang="de-DE" b="0" i="0"/>
            <a:t>Die Gruppe muss im Laufe des Spiels den Verräter finden und ihre Aufgaben erledigen</a:t>
          </a:r>
          <a:endParaRPr lang="de-DE"/>
        </a:p>
      </dgm:t>
    </dgm:pt>
    <dgm:pt modelId="{134A764B-39C0-4EE7-919B-AC936DBC4AD4}" type="parTrans" cxnId="{6E7E2D6F-0ACB-479A-A471-63EB5A3977F0}">
      <dgm:prSet/>
      <dgm:spPr/>
      <dgm:t>
        <a:bodyPr/>
        <a:lstStyle/>
        <a:p>
          <a:endParaRPr lang="de-DE"/>
        </a:p>
      </dgm:t>
    </dgm:pt>
    <dgm:pt modelId="{9D263424-3AEA-49D6-8380-63F775D6D820}" type="sibTrans" cxnId="{6E7E2D6F-0ACB-479A-A471-63EB5A3977F0}">
      <dgm:prSet/>
      <dgm:spPr/>
      <dgm:t>
        <a:bodyPr/>
        <a:lstStyle/>
        <a:p>
          <a:endParaRPr lang="de-DE"/>
        </a:p>
      </dgm:t>
    </dgm:pt>
    <dgm:pt modelId="{D3E08FDB-CE4F-45E3-A4FC-1DA803126D8F}">
      <dgm:prSet/>
      <dgm:spPr/>
      <dgm:t>
        <a:bodyPr/>
        <a:lstStyle/>
        <a:p>
          <a:r>
            <a:rPr lang="de-DE" b="0" i="0"/>
            <a:t>Hierbei steht sie unter ständigem Druck, durch regelmäßige Angriffe von KI-Gegnern sowie einer zeitlichen Begrenzung</a:t>
          </a:r>
          <a:endParaRPr lang="de-DE"/>
        </a:p>
      </dgm:t>
    </dgm:pt>
    <dgm:pt modelId="{0181F0D9-EF97-4EFF-8699-A1F44CC1D858}" type="parTrans" cxnId="{BF57FEF2-BB10-4901-83E3-DCFF2799378F}">
      <dgm:prSet/>
      <dgm:spPr/>
      <dgm:t>
        <a:bodyPr/>
        <a:lstStyle/>
        <a:p>
          <a:endParaRPr lang="de-DE"/>
        </a:p>
      </dgm:t>
    </dgm:pt>
    <dgm:pt modelId="{8E92DA98-9976-487C-AABE-572399744F3A}" type="sibTrans" cxnId="{BF57FEF2-BB10-4901-83E3-DCFF2799378F}">
      <dgm:prSet/>
      <dgm:spPr/>
      <dgm:t>
        <a:bodyPr/>
        <a:lstStyle/>
        <a:p>
          <a:endParaRPr lang="de-DE"/>
        </a:p>
      </dgm:t>
    </dgm:pt>
    <dgm:pt modelId="{AC109356-EDD4-4594-BA66-12BFA5CA6B1D}">
      <dgm:prSet/>
      <dgm:spPr/>
      <dgm:t>
        <a:bodyPr/>
        <a:lstStyle/>
        <a:p>
          <a:r>
            <a:rPr lang="de-DE" b="0" i="0"/>
            <a:t>Kommunikation ist ein wichtiger Aspekt und kann nur zwischen Spielern in räumlicher Nähe stattfinden</a:t>
          </a:r>
          <a:endParaRPr lang="de-DE"/>
        </a:p>
      </dgm:t>
    </dgm:pt>
    <dgm:pt modelId="{48F8FA02-3882-41EC-867F-DD3CFAAE9F37}" type="parTrans" cxnId="{9870DB74-7151-4474-9CC3-065D10C8E050}">
      <dgm:prSet/>
      <dgm:spPr/>
      <dgm:t>
        <a:bodyPr/>
        <a:lstStyle/>
        <a:p>
          <a:endParaRPr lang="de-DE"/>
        </a:p>
      </dgm:t>
    </dgm:pt>
    <dgm:pt modelId="{21169673-6794-410A-A1A0-B5CE7ED624D7}" type="sibTrans" cxnId="{9870DB74-7151-4474-9CC3-065D10C8E050}">
      <dgm:prSet/>
      <dgm:spPr/>
      <dgm:t>
        <a:bodyPr/>
        <a:lstStyle/>
        <a:p>
          <a:endParaRPr lang="de-DE"/>
        </a:p>
      </dgm:t>
    </dgm:pt>
    <dgm:pt modelId="{E00BAB4C-2FBB-40BD-9A52-F72298118D9D}" type="pres">
      <dgm:prSet presAssocID="{20A27AD1-E699-4A08-93C4-824FE082A87B}" presName="linear" presStyleCnt="0">
        <dgm:presLayoutVars>
          <dgm:animLvl val="lvl"/>
          <dgm:resizeHandles val="exact"/>
        </dgm:presLayoutVars>
      </dgm:prSet>
      <dgm:spPr/>
    </dgm:pt>
    <dgm:pt modelId="{956CD6B7-E535-4265-BACF-83F67B318E41}" type="pres">
      <dgm:prSet presAssocID="{04E183E7-5B37-42DA-8E15-6ED23AE612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3C10ECB-08FD-4CCB-9F67-212525443A87}" type="pres">
      <dgm:prSet presAssocID="{2C9E15B7-7C08-487C-998C-E166E81C759A}" presName="spacer" presStyleCnt="0"/>
      <dgm:spPr/>
    </dgm:pt>
    <dgm:pt modelId="{2D031B55-AE89-4546-9811-446D9537B7F0}" type="pres">
      <dgm:prSet presAssocID="{B7B7860A-138E-424A-A5A3-06F9B52A13E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68AAA4A-D07F-4A40-AD41-BF1686614093}" type="pres">
      <dgm:prSet presAssocID="{BAE21D44-288E-405E-89EF-A14FAB0DC872}" presName="spacer" presStyleCnt="0"/>
      <dgm:spPr/>
    </dgm:pt>
    <dgm:pt modelId="{C8CFC709-8158-40BC-B4EB-B9B4EB6745F3}" type="pres">
      <dgm:prSet presAssocID="{7A6A35DF-825C-4443-925B-3A7952986E1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122EED-B92B-4EFC-8F6C-2AE0D2F8F723}" type="pres">
      <dgm:prSet presAssocID="{9D263424-3AEA-49D6-8380-63F775D6D820}" presName="spacer" presStyleCnt="0"/>
      <dgm:spPr/>
    </dgm:pt>
    <dgm:pt modelId="{3A9BF98A-5032-4CBF-A75E-9C8CFA559346}" type="pres">
      <dgm:prSet presAssocID="{D3E08FDB-CE4F-45E3-A4FC-1DA803126D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26F5459-9818-449C-BB50-AF29AB7A6E4A}" type="pres">
      <dgm:prSet presAssocID="{8E92DA98-9976-487C-AABE-572399744F3A}" presName="spacer" presStyleCnt="0"/>
      <dgm:spPr/>
    </dgm:pt>
    <dgm:pt modelId="{BE175348-BFD0-4662-97B2-3A38E00461A8}" type="pres">
      <dgm:prSet presAssocID="{AC109356-EDD4-4594-BA66-12BFA5CA6B1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D1FBD0A-B14B-4AFC-AE04-C9ADF83AFA1A}" type="presOf" srcId="{D3E08FDB-CE4F-45E3-A4FC-1DA803126D8F}" destId="{3A9BF98A-5032-4CBF-A75E-9C8CFA559346}" srcOrd="0" destOrd="0" presId="urn:microsoft.com/office/officeart/2005/8/layout/vList2"/>
    <dgm:cxn modelId="{681B601D-B5BA-4515-A469-32BCF44CEA49}" type="presOf" srcId="{20A27AD1-E699-4A08-93C4-824FE082A87B}" destId="{E00BAB4C-2FBB-40BD-9A52-F72298118D9D}" srcOrd="0" destOrd="0" presId="urn:microsoft.com/office/officeart/2005/8/layout/vList2"/>
    <dgm:cxn modelId="{59C82825-ABB7-4741-840C-07C0DD647515}" srcId="{20A27AD1-E699-4A08-93C4-824FE082A87B}" destId="{04E183E7-5B37-42DA-8E15-6ED23AE61240}" srcOrd="0" destOrd="0" parTransId="{19A5753A-D6D3-42EF-B8AB-DEE12BC16763}" sibTransId="{2C9E15B7-7C08-487C-998C-E166E81C759A}"/>
    <dgm:cxn modelId="{17F00228-752B-46F9-AE00-FBD0C373C4FE}" type="presOf" srcId="{04E183E7-5B37-42DA-8E15-6ED23AE61240}" destId="{956CD6B7-E535-4265-BACF-83F67B318E41}" srcOrd="0" destOrd="0" presId="urn:microsoft.com/office/officeart/2005/8/layout/vList2"/>
    <dgm:cxn modelId="{6E7E2D6F-0ACB-479A-A471-63EB5A3977F0}" srcId="{20A27AD1-E699-4A08-93C4-824FE082A87B}" destId="{7A6A35DF-825C-4443-925B-3A7952986E1D}" srcOrd="2" destOrd="0" parTransId="{134A764B-39C0-4EE7-919B-AC936DBC4AD4}" sibTransId="{9D263424-3AEA-49D6-8380-63F775D6D820}"/>
    <dgm:cxn modelId="{9870DB74-7151-4474-9CC3-065D10C8E050}" srcId="{20A27AD1-E699-4A08-93C4-824FE082A87B}" destId="{AC109356-EDD4-4594-BA66-12BFA5CA6B1D}" srcOrd="4" destOrd="0" parTransId="{48F8FA02-3882-41EC-867F-DD3CFAAE9F37}" sibTransId="{21169673-6794-410A-A1A0-B5CE7ED624D7}"/>
    <dgm:cxn modelId="{BCF6707B-D727-4A08-A57A-6B7A419BE13D}" type="presOf" srcId="{B7B7860A-138E-424A-A5A3-06F9B52A13E5}" destId="{2D031B55-AE89-4546-9811-446D9537B7F0}" srcOrd="0" destOrd="0" presId="urn:microsoft.com/office/officeart/2005/8/layout/vList2"/>
    <dgm:cxn modelId="{80C633B4-16CD-4DB2-A120-1957280C118B}" srcId="{20A27AD1-E699-4A08-93C4-824FE082A87B}" destId="{B7B7860A-138E-424A-A5A3-06F9B52A13E5}" srcOrd="1" destOrd="0" parTransId="{3AC1E8A0-1D07-4CB1-95A8-DE640FD61A8A}" sibTransId="{BAE21D44-288E-405E-89EF-A14FAB0DC872}"/>
    <dgm:cxn modelId="{D6C8CFE1-B7BF-4BB7-BE8B-733CAEAEAD31}" type="presOf" srcId="{AC109356-EDD4-4594-BA66-12BFA5CA6B1D}" destId="{BE175348-BFD0-4662-97B2-3A38E00461A8}" srcOrd="0" destOrd="0" presId="urn:microsoft.com/office/officeart/2005/8/layout/vList2"/>
    <dgm:cxn modelId="{BF57FEF2-BB10-4901-83E3-DCFF2799378F}" srcId="{20A27AD1-E699-4A08-93C4-824FE082A87B}" destId="{D3E08FDB-CE4F-45E3-A4FC-1DA803126D8F}" srcOrd="3" destOrd="0" parTransId="{0181F0D9-EF97-4EFF-8699-A1F44CC1D858}" sibTransId="{8E92DA98-9976-487C-AABE-572399744F3A}"/>
    <dgm:cxn modelId="{51C665FD-EBB5-4468-9238-0A97EA66B9A7}" type="presOf" srcId="{7A6A35DF-825C-4443-925B-3A7952986E1D}" destId="{C8CFC709-8158-40BC-B4EB-B9B4EB6745F3}" srcOrd="0" destOrd="0" presId="urn:microsoft.com/office/officeart/2005/8/layout/vList2"/>
    <dgm:cxn modelId="{2C644392-DA9D-441F-A8AF-D3B05727CE05}" type="presParOf" srcId="{E00BAB4C-2FBB-40BD-9A52-F72298118D9D}" destId="{956CD6B7-E535-4265-BACF-83F67B318E41}" srcOrd="0" destOrd="0" presId="urn:microsoft.com/office/officeart/2005/8/layout/vList2"/>
    <dgm:cxn modelId="{F1BA4700-047E-4AE3-99DD-FB7E734A028C}" type="presParOf" srcId="{E00BAB4C-2FBB-40BD-9A52-F72298118D9D}" destId="{D3C10ECB-08FD-4CCB-9F67-212525443A87}" srcOrd="1" destOrd="0" presId="urn:microsoft.com/office/officeart/2005/8/layout/vList2"/>
    <dgm:cxn modelId="{A5854E37-EA8E-4B22-83A9-81FBCD29C2E4}" type="presParOf" srcId="{E00BAB4C-2FBB-40BD-9A52-F72298118D9D}" destId="{2D031B55-AE89-4546-9811-446D9537B7F0}" srcOrd="2" destOrd="0" presId="urn:microsoft.com/office/officeart/2005/8/layout/vList2"/>
    <dgm:cxn modelId="{9208438D-4EB6-4244-9865-766714E3F587}" type="presParOf" srcId="{E00BAB4C-2FBB-40BD-9A52-F72298118D9D}" destId="{968AAA4A-D07F-4A40-AD41-BF1686614093}" srcOrd="3" destOrd="0" presId="urn:microsoft.com/office/officeart/2005/8/layout/vList2"/>
    <dgm:cxn modelId="{12318FFD-EB51-46CD-809B-72505A6D4B43}" type="presParOf" srcId="{E00BAB4C-2FBB-40BD-9A52-F72298118D9D}" destId="{C8CFC709-8158-40BC-B4EB-B9B4EB6745F3}" srcOrd="4" destOrd="0" presId="urn:microsoft.com/office/officeart/2005/8/layout/vList2"/>
    <dgm:cxn modelId="{98ECAE97-9F95-4C5B-8625-807F02FF6D2E}" type="presParOf" srcId="{E00BAB4C-2FBB-40BD-9A52-F72298118D9D}" destId="{9F122EED-B92B-4EFC-8F6C-2AE0D2F8F723}" srcOrd="5" destOrd="0" presId="urn:microsoft.com/office/officeart/2005/8/layout/vList2"/>
    <dgm:cxn modelId="{497ED0EA-B33A-49CD-849E-240F35A08681}" type="presParOf" srcId="{E00BAB4C-2FBB-40BD-9A52-F72298118D9D}" destId="{3A9BF98A-5032-4CBF-A75E-9C8CFA559346}" srcOrd="6" destOrd="0" presId="urn:microsoft.com/office/officeart/2005/8/layout/vList2"/>
    <dgm:cxn modelId="{BCFB0B70-74CB-46A1-A8BA-FEC665939DC2}" type="presParOf" srcId="{E00BAB4C-2FBB-40BD-9A52-F72298118D9D}" destId="{026F5459-9818-449C-BB50-AF29AB7A6E4A}" srcOrd="7" destOrd="0" presId="urn:microsoft.com/office/officeart/2005/8/layout/vList2"/>
    <dgm:cxn modelId="{FF47BCFB-CBD3-4C4C-BE44-DC69E99CBA37}" type="presParOf" srcId="{E00BAB4C-2FBB-40BD-9A52-F72298118D9D}" destId="{BE175348-BFD0-4662-97B2-3A38E00461A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2C748B-F47D-4779-A7D0-98C480ED6CF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AEA4B4F0-3B47-49DE-A3B6-B92DF5247EAB}">
      <dgm:prSet/>
      <dgm:spPr/>
      <dgm:t>
        <a:bodyPr/>
        <a:lstStyle/>
        <a:p>
          <a:r>
            <a:rPr lang="de-DE" b="0" i="0"/>
            <a:t>Das Spiel wird in einer Gruppe von bis zu 8 Leuten gespielt</a:t>
          </a:r>
          <a:endParaRPr lang="de-DE"/>
        </a:p>
      </dgm:t>
    </dgm:pt>
    <dgm:pt modelId="{3ABF7053-9B7A-430C-BF1F-73A67890F231}" type="parTrans" cxnId="{6F93E9E5-AF5D-4FBF-9796-D17CDB885F25}">
      <dgm:prSet/>
      <dgm:spPr/>
      <dgm:t>
        <a:bodyPr/>
        <a:lstStyle/>
        <a:p>
          <a:endParaRPr lang="de-DE"/>
        </a:p>
      </dgm:t>
    </dgm:pt>
    <dgm:pt modelId="{45C32868-563C-4EA5-9B82-52E6B3CC7B5F}" type="sibTrans" cxnId="{6F93E9E5-AF5D-4FBF-9796-D17CDB885F25}">
      <dgm:prSet/>
      <dgm:spPr/>
      <dgm:t>
        <a:bodyPr/>
        <a:lstStyle/>
        <a:p>
          <a:endParaRPr lang="de-DE"/>
        </a:p>
      </dgm:t>
    </dgm:pt>
    <dgm:pt modelId="{BE9A7622-8297-4A28-A768-ED84AA93F71C}">
      <dgm:prSet/>
      <dgm:spPr/>
      <dgm:t>
        <a:bodyPr/>
        <a:lstStyle/>
        <a:p>
          <a:r>
            <a:rPr lang="de-DE" b="0" i="0"/>
            <a:t>Ein Impostor wird zufällig gewählt</a:t>
          </a:r>
          <a:endParaRPr lang="de-DE"/>
        </a:p>
      </dgm:t>
    </dgm:pt>
    <dgm:pt modelId="{FEC44D8F-1461-48BE-A458-C8E83B93250C}" type="parTrans" cxnId="{27696CFD-990F-4E27-9D1A-15023907A228}">
      <dgm:prSet/>
      <dgm:spPr/>
      <dgm:t>
        <a:bodyPr/>
        <a:lstStyle/>
        <a:p>
          <a:endParaRPr lang="de-DE"/>
        </a:p>
      </dgm:t>
    </dgm:pt>
    <dgm:pt modelId="{525C4FC4-AFB3-4BB7-8A6A-512CC9ECF75D}" type="sibTrans" cxnId="{27696CFD-990F-4E27-9D1A-15023907A228}">
      <dgm:prSet/>
      <dgm:spPr/>
      <dgm:t>
        <a:bodyPr/>
        <a:lstStyle/>
        <a:p>
          <a:endParaRPr lang="de-DE"/>
        </a:p>
      </dgm:t>
    </dgm:pt>
    <dgm:pt modelId="{F6BC6268-967A-4FE6-9C28-11167C842D55}">
      <dgm:prSet/>
      <dgm:spPr/>
      <dgm:t>
        <a:bodyPr/>
        <a:lstStyle/>
        <a:p>
          <a:r>
            <a:rPr lang="de-DE" b="0" i="0"/>
            <a:t>Jeder Spieler spielt eine einzigartige Klasse, welche kleine Boni, sowie eigene Ausrüstung mit sich bringt</a:t>
          </a:r>
          <a:endParaRPr lang="de-DE"/>
        </a:p>
      </dgm:t>
    </dgm:pt>
    <dgm:pt modelId="{C40CE4F3-C94E-40EE-A755-DCE500D3D00B}" type="parTrans" cxnId="{7EDFF0C2-86F9-47FB-832C-62DC6998CA33}">
      <dgm:prSet/>
      <dgm:spPr/>
      <dgm:t>
        <a:bodyPr/>
        <a:lstStyle/>
        <a:p>
          <a:endParaRPr lang="de-DE"/>
        </a:p>
      </dgm:t>
    </dgm:pt>
    <dgm:pt modelId="{B0F01C5C-ACAC-4565-83A3-12AEECCCFEA0}" type="sibTrans" cxnId="{7EDFF0C2-86F9-47FB-832C-62DC6998CA33}">
      <dgm:prSet/>
      <dgm:spPr/>
      <dgm:t>
        <a:bodyPr/>
        <a:lstStyle/>
        <a:p>
          <a:endParaRPr lang="de-DE"/>
        </a:p>
      </dgm:t>
    </dgm:pt>
    <dgm:pt modelId="{9CB8663E-7E68-44D7-AF28-9BF438F14A92}">
      <dgm:prSet/>
      <dgm:spPr/>
      <dgm:t>
        <a:bodyPr/>
        <a:lstStyle/>
        <a:p>
          <a:r>
            <a:rPr lang="de-DE" b="0" i="0"/>
            <a:t>Ziel der Gruppe ist es alle Aufgaben innerhalb des Zeitlimits abzuschließen</a:t>
          </a:r>
          <a:endParaRPr lang="de-DE"/>
        </a:p>
      </dgm:t>
    </dgm:pt>
    <dgm:pt modelId="{955EF4D4-05F1-4B89-8D21-423B86195786}" type="parTrans" cxnId="{3FC91F3B-2B99-4467-B52B-07A19705DE25}">
      <dgm:prSet/>
      <dgm:spPr/>
      <dgm:t>
        <a:bodyPr/>
        <a:lstStyle/>
        <a:p>
          <a:endParaRPr lang="de-DE"/>
        </a:p>
      </dgm:t>
    </dgm:pt>
    <dgm:pt modelId="{8C9583FA-0342-4D39-AF93-8F90D104CC22}" type="sibTrans" cxnId="{3FC91F3B-2B99-4467-B52B-07A19705DE25}">
      <dgm:prSet/>
      <dgm:spPr/>
      <dgm:t>
        <a:bodyPr/>
        <a:lstStyle/>
        <a:p>
          <a:endParaRPr lang="de-DE"/>
        </a:p>
      </dgm:t>
    </dgm:pt>
    <dgm:pt modelId="{6507C38C-6661-487F-B97A-F5764C5F8047}">
      <dgm:prSet/>
      <dgm:spPr/>
      <dgm:t>
        <a:bodyPr/>
        <a:lstStyle/>
        <a:p>
          <a:r>
            <a:rPr lang="de-DE" b="0" i="0"/>
            <a:t>Ziel des Impostor ist es, dass er der einzige Überlebende ist, wenn alle Aufgaben abgeschlossen sind</a:t>
          </a:r>
          <a:endParaRPr lang="de-DE"/>
        </a:p>
      </dgm:t>
    </dgm:pt>
    <dgm:pt modelId="{8B3F4BB3-816B-4EE9-989A-442066270C91}" type="parTrans" cxnId="{B4508288-D41A-4044-AE00-01D434CD8083}">
      <dgm:prSet/>
      <dgm:spPr/>
      <dgm:t>
        <a:bodyPr/>
        <a:lstStyle/>
        <a:p>
          <a:endParaRPr lang="de-DE"/>
        </a:p>
      </dgm:t>
    </dgm:pt>
    <dgm:pt modelId="{E1F65C6D-DAC7-448B-A4FA-A3D8D77F55E2}" type="sibTrans" cxnId="{B4508288-D41A-4044-AE00-01D434CD8083}">
      <dgm:prSet/>
      <dgm:spPr/>
      <dgm:t>
        <a:bodyPr/>
        <a:lstStyle/>
        <a:p>
          <a:endParaRPr lang="de-DE"/>
        </a:p>
      </dgm:t>
    </dgm:pt>
    <dgm:pt modelId="{A05628C6-E0CD-4ADD-BA4A-547E7FBAC277}">
      <dgm:prSet/>
      <dgm:spPr/>
      <dgm:t>
        <a:bodyPr/>
        <a:lstStyle/>
        <a:p>
          <a:r>
            <a:rPr lang="de-DE" b="0" i="0"/>
            <a:t>Gleichzeitig werden Spieler immer in kleinere PVE-Kämpfe verwickelt</a:t>
          </a:r>
          <a:endParaRPr lang="de-DE"/>
        </a:p>
      </dgm:t>
    </dgm:pt>
    <dgm:pt modelId="{89F94B5C-E856-44EB-B818-0413C778C14C}" type="parTrans" cxnId="{0A1C1B81-8B42-4A67-9CEB-80F472E234CB}">
      <dgm:prSet/>
      <dgm:spPr/>
      <dgm:t>
        <a:bodyPr/>
        <a:lstStyle/>
        <a:p>
          <a:endParaRPr lang="de-DE"/>
        </a:p>
      </dgm:t>
    </dgm:pt>
    <dgm:pt modelId="{91676D84-FF63-468C-BBA2-8083EDC44725}" type="sibTrans" cxnId="{0A1C1B81-8B42-4A67-9CEB-80F472E234CB}">
      <dgm:prSet/>
      <dgm:spPr/>
      <dgm:t>
        <a:bodyPr/>
        <a:lstStyle/>
        <a:p>
          <a:endParaRPr lang="de-DE"/>
        </a:p>
      </dgm:t>
    </dgm:pt>
    <dgm:pt modelId="{B82C94DB-3161-4E9E-AF98-E65F16FAD8B3}" type="pres">
      <dgm:prSet presAssocID="{E52C748B-F47D-4779-A7D0-98C480ED6CF8}" presName="diagram" presStyleCnt="0">
        <dgm:presLayoutVars>
          <dgm:dir/>
          <dgm:resizeHandles val="exact"/>
        </dgm:presLayoutVars>
      </dgm:prSet>
      <dgm:spPr/>
    </dgm:pt>
    <dgm:pt modelId="{300844EA-2A9F-4EE6-8972-7A3FCE59494C}" type="pres">
      <dgm:prSet presAssocID="{AEA4B4F0-3B47-49DE-A3B6-B92DF5247EAB}" presName="node" presStyleLbl="node1" presStyleIdx="0" presStyleCnt="6">
        <dgm:presLayoutVars>
          <dgm:bulletEnabled val="1"/>
        </dgm:presLayoutVars>
      </dgm:prSet>
      <dgm:spPr/>
    </dgm:pt>
    <dgm:pt modelId="{51B35547-77C4-4E8F-9EBC-5EE38FA0AD0F}" type="pres">
      <dgm:prSet presAssocID="{45C32868-563C-4EA5-9B82-52E6B3CC7B5F}" presName="sibTrans" presStyleCnt="0"/>
      <dgm:spPr/>
    </dgm:pt>
    <dgm:pt modelId="{8B8CECAF-85C7-4B7A-8A09-431649EFD05F}" type="pres">
      <dgm:prSet presAssocID="{BE9A7622-8297-4A28-A768-ED84AA93F71C}" presName="node" presStyleLbl="node1" presStyleIdx="1" presStyleCnt="6">
        <dgm:presLayoutVars>
          <dgm:bulletEnabled val="1"/>
        </dgm:presLayoutVars>
      </dgm:prSet>
      <dgm:spPr/>
    </dgm:pt>
    <dgm:pt modelId="{06510C42-1F91-457D-9AB1-7BAD56FB0AC2}" type="pres">
      <dgm:prSet presAssocID="{525C4FC4-AFB3-4BB7-8A6A-512CC9ECF75D}" presName="sibTrans" presStyleCnt="0"/>
      <dgm:spPr/>
    </dgm:pt>
    <dgm:pt modelId="{90FB6DC6-0E59-4DA3-8EE1-E9DA46F04DD4}" type="pres">
      <dgm:prSet presAssocID="{F6BC6268-967A-4FE6-9C28-11167C842D55}" presName="node" presStyleLbl="node1" presStyleIdx="2" presStyleCnt="6">
        <dgm:presLayoutVars>
          <dgm:bulletEnabled val="1"/>
        </dgm:presLayoutVars>
      </dgm:prSet>
      <dgm:spPr/>
    </dgm:pt>
    <dgm:pt modelId="{7FD8F956-DA9E-445D-97F1-03646D1B05D1}" type="pres">
      <dgm:prSet presAssocID="{B0F01C5C-ACAC-4565-83A3-12AEECCCFEA0}" presName="sibTrans" presStyleCnt="0"/>
      <dgm:spPr/>
    </dgm:pt>
    <dgm:pt modelId="{6D102C37-E1B6-47AE-A5AB-8FD2924E8C86}" type="pres">
      <dgm:prSet presAssocID="{9CB8663E-7E68-44D7-AF28-9BF438F14A92}" presName="node" presStyleLbl="node1" presStyleIdx="3" presStyleCnt="6">
        <dgm:presLayoutVars>
          <dgm:bulletEnabled val="1"/>
        </dgm:presLayoutVars>
      </dgm:prSet>
      <dgm:spPr/>
    </dgm:pt>
    <dgm:pt modelId="{63D423DE-B9D8-4C29-BEB5-6E6633A0C197}" type="pres">
      <dgm:prSet presAssocID="{8C9583FA-0342-4D39-AF93-8F90D104CC22}" presName="sibTrans" presStyleCnt="0"/>
      <dgm:spPr/>
    </dgm:pt>
    <dgm:pt modelId="{6C1677E9-D502-4F7A-93D7-0F8DE5E67988}" type="pres">
      <dgm:prSet presAssocID="{6507C38C-6661-487F-B97A-F5764C5F8047}" presName="node" presStyleLbl="node1" presStyleIdx="4" presStyleCnt="6">
        <dgm:presLayoutVars>
          <dgm:bulletEnabled val="1"/>
        </dgm:presLayoutVars>
      </dgm:prSet>
      <dgm:spPr/>
    </dgm:pt>
    <dgm:pt modelId="{2D17DE47-D986-4116-B96F-F6F9FE927044}" type="pres">
      <dgm:prSet presAssocID="{E1F65C6D-DAC7-448B-A4FA-A3D8D77F55E2}" presName="sibTrans" presStyleCnt="0"/>
      <dgm:spPr/>
    </dgm:pt>
    <dgm:pt modelId="{557DD901-5D8B-4DD9-9F61-88E288645B58}" type="pres">
      <dgm:prSet presAssocID="{A05628C6-E0CD-4ADD-BA4A-547E7FBAC277}" presName="node" presStyleLbl="node1" presStyleIdx="5" presStyleCnt="6">
        <dgm:presLayoutVars>
          <dgm:bulletEnabled val="1"/>
        </dgm:presLayoutVars>
      </dgm:prSet>
      <dgm:spPr/>
    </dgm:pt>
  </dgm:ptLst>
  <dgm:cxnLst>
    <dgm:cxn modelId="{04A3C103-6BD5-4BB4-9770-10C4DBDD69C6}" type="presOf" srcId="{6507C38C-6661-487F-B97A-F5764C5F8047}" destId="{6C1677E9-D502-4F7A-93D7-0F8DE5E67988}" srcOrd="0" destOrd="0" presId="urn:microsoft.com/office/officeart/2005/8/layout/default"/>
    <dgm:cxn modelId="{54444530-6458-45ED-8D06-89DD0BB21033}" type="presOf" srcId="{E52C748B-F47D-4779-A7D0-98C480ED6CF8}" destId="{B82C94DB-3161-4E9E-AF98-E65F16FAD8B3}" srcOrd="0" destOrd="0" presId="urn:microsoft.com/office/officeart/2005/8/layout/default"/>
    <dgm:cxn modelId="{D53DC236-37DE-4623-BE8E-83224DA2C2A7}" type="presOf" srcId="{9CB8663E-7E68-44D7-AF28-9BF438F14A92}" destId="{6D102C37-E1B6-47AE-A5AB-8FD2924E8C86}" srcOrd="0" destOrd="0" presId="urn:microsoft.com/office/officeart/2005/8/layout/default"/>
    <dgm:cxn modelId="{3FC91F3B-2B99-4467-B52B-07A19705DE25}" srcId="{E52C748B-F47D-4779-A7D0-98C480ED6CF8}" destId="{9CB8663E-7E68-44D7-AF28-9BF438F14A92}" srcOrd="3" destOrd="0" parTransId="{955EF4D4-05F1-4B89-8D21-423B86195786}" sibTransId="{8C9583FA-0342-4D39-AF93-8F90D104CC22}"/>
    <dgm:cxn modelId="{CF25DC50-3BF1-4444-8E4D-F2FE22230D8C}" type="presOf" srcId="{BE9A7622-8297-4A28-A768-ED84AA93F71C}" destId="{8B8CECAF-85C7-4B7A-8A09-431649EFD05F}" srcOrd="0" destOrd="0" presId="urn:microsoft.com/office/officeart/2005/8/layout/default"/>
    <dgm:cxn modelId="{0A1C1B81-8B42-4A67-9CEB-80F472E234CB}" srcId="{E52C748B-F47D-4779-A7D0-98C480ED6CF8}" destId="{A05628C6-E0CD-4ADD-BA4A-547E7FBAC277}" srcOrd="5" destOrd="0" parTransId="{89F94B5C-E856-44EB-B818-0413C778C14C}" sibTransId="{91676D84-FF63-468C-BBA2-8083EDC44725}"/>
    <dgm:cxn modelId="{B4508288-D41A-4044-AE00-01D434CD8083}" srcId="{E52C748B-F47D-4779-A7D0-98C480ED6CF8}" destId="{6507C38C-6661-487F-B97A-F5764C5F8047}" srcOrd="4" destOrd="0" parTransId="{8B3F4BB3-816B-4EE9-989A-442066270C91}" sibTransId="{E1F65C6D-DAC7-448B-A4FA-A3D8D77F55E2}"/>
    <dgm:cxn modelId="{305F92B1-A3AB-41DD-94A5-F0A3FC523FDF}" type="presOf" srcId="{F6BC6268-967A-4FE6-9C28-11167C842D55}" destId="{90FB6DC6-0E59-4DA3-8EE1-E9DA46F04DD4}" srcOrd="0" destOrd="0" presId="urn:microsoft.com/office/officeart/2005/8/layout/default"/>
    <dgm:cxn modelId="{50FBBBB2-7A65-42D8-BE98-E0612A56B3F0}" type="presOf" srcId="{A05628C6-E0CD-4ADD-BA4A-547E7FBAC277}" destId="{557DD901-5D8B-4DD9-9F61-88E288645B58}" srcOrd="0" destOrd="0" presId="urn:microsoft.com/office/officeart/2005/8/layout/default"/>
    <dgm:cxn modelId="{7EDFF0C2-86F9-47FB-832C-62DC6998CA33}" srcId="{E52C748B-F47D-4779-A7D0-98C480ED6CF8}" destId="{F6BC6268-967A-4FE6-9C28-11167C842D55}" srcOrd="2" destOrd="0" parTransId="{C40CE4F3-C94E-40EE-A755-DCE500D3D00B}" sibTransId="{B0F01C5C-ACAC-4565-83A3-12AEECCCFEA0}"/>
    <dgm:cxn modelId="{6F93E9E5-AF5D-4FBF-9796-D17CDB885F25}" srcId="{E52C748B-F47D-4779-A7D0-98C480ED6CF8}" destId="{AEA4B4F0-3B47-49DE-A3B6-B92DF5247EAB}" srcOrd="0" destOrd="0" parTransId="{3ABF7053-9B7A-430C-BF1F-73A67890F231}" sibTransId="{45C32868-563C-4EA5-9B82-52E6B3CC7B5F}"/>
    <dgm:cxn modelId="{A73FA3EC-1F25-4AA1-BCF2-2DB374AD4034}" type="presOf" srcId="{AEA4B4F0-3B47-49DE-A3B6-B92DF5247EAB}" destId="{300844EA-2A9F-4EE6-8972-7A3FCE59494C}" srcOrd="0" destOrd="0" presId="urn:microsoft.com/office/officeart/2005/8/layout/default"/>
    <dgm:cxn modelId="{27696CFD-990F-4E27-9D1A-15023907A228}" srcId="{E52C748B-F47D-4779-A7D0-98C480ED6CF8}" destId="{BE9A7622-8297-4A28-A768-ED84AA93F71C}" srcOrd="1" destOrd="0" parTransId="{FEC44D8F-1461-48BE-A458-C8E83B93250C}" sibTransId="{525C4FC4-AFB3-4BB7-8A6A-512CC9ECF75D}"/>
    <dgm:cxn modelId="{5A7FCF95-7D12-4739-920C-1478EFB9239A}" type="presParOf" srcId="{B82C94DB-3161-4E9E-AF98-E65F16FAD8B3}" destId="{300844EA-2A9F-4EE6-8972-7A3FCE59494C}" srcOrd="0" destOrd="0" presId="urn:microsoft.com/office/officeart/2005/8/layout/default"/>
    <dgm:cxn modelId="{40C9FD9B-471F-4728-B797-536C1834BF43}" type="presParOf" srcId="{B82C94DB-3161-4E9E-AF98-E65F16FAD8B3}" destId="{51B35547-77C4-4E8F-9EBC-5EE38FA0AD0F}" srcOrd="1" destOrd="0" presId="urn:microsoft.com/office/officeart/2005/8/layout/default"/>
    <dgm:cxn modelId="{02B68501-BC44-4FBE-9F3F-23F918EC2418}" type="presParOf" srcId="{B82C94DB-3161-4E9E-AF98-E65F16FAD8B3}" destId="{8B8CECAF-85C7-4B7A-8A09-431649EFD05F}" srcOrd="2" destOrd="0" presId="urn:microsoft.com/office/officeart/2005/8/layout/default"/>
    <dgm:cxn modelId="{4634185C-7DE2-4516-82DF-CD922FB0436E}" type="presParOf" srcId="{B82C94DB-3161-4E9E-AF98-E65F16FAD8B3}" destId="{06510C42-1F91-457D-9AB1-7BAD56FB0AC2}" srcOrd="3" destOrd="0" presId="urn:microsoft.com/office/officeart/2005/8/layout/default"/>
    <dgm:cxn modelId="{C42EC3BE-3CD4-4E81-BC41-29A69A40B432}" type="presParOf" srcId="{B82C94DB-3161-4E9E-AF98-E65F16FAD8B3}" destId="{90FB6DC6-0E59-4DA3-8EE1-E9DA46F04DD4}" srcOrd="4" destOrd="0" presId="urn:microsoft.com/office/officeart/2005/8/layout/default"/>
    <dgm:cxn modelId="{06FF77EA-29E9-44B0-973E-5B70B43A1D64}" type="presParOf" srcId="{B82C94DB-3161-4E9E-AF98-E65F16FAD8B3}" destId="{7FD8F956-DA9E-445D-97F1-03646D1B05D1}" srcOrd="5" destOrd="0" presId="urn:microsoft.com/office/officeart/2005/8/layout/default"/>
    <dgm:cxn modelId="{C73A5F2C-D467-471B-8C78-C2A4573AB524}" type="presParOf" srcId="{B82C94DB-3161-4E9E-AF98-E65F16FAD8B3}" destId="{6D102C37-E1B6-47AE-A5AB-8FD2924E8C86}" srcOrd="6" destOrd="0" presId="urn:microsoft.com/office/officeart/2005/8/layout/default"/>
    <dgm:cxn modelId="{3FF1B3C1-95E8-4C24-B69C-685247D337B1}" type="presParOf" srcId="{B82C94DB-3161-4E9E-AF98-E65F16FAD8B3}" destId="{63D423DE-B9D8-4C29-BEB5-6E6633A0C197}" srcOrd="7" destOrd="0" presId="urn:microsoft.com/office/officeart/2005/8/layout/default"/>
    <dgm:cxn modelId="{BEED74CF-9AEB-4511-B145-2EA429AA4B64}" type="presParOf" srcId="{B82C94DB-3161-4E9E-AF98-E65F16FAD8B3}" destId="{6C1677E9-D502-4F7A-93D7-0F8DE5E67988}" srcOrd="8" destOrd="0" presId="urn:microsoft.com/office/officeart/2005/8/layout/default"/>
    <dgm:cxn modelId="{7702A6DF-6EB1-4B80-88A7-330167A4B17E}" type="presParOf" srcId="{B82C94DB-3161-4E9E-AF98-E65F16FAD8B3}" destId="{2D17DE47-D986-4116-B96F-F6F9FE927044}" srcOrd="9" destOrd="0" presId="urn:microsoft.com/office/officeart/2005/8/layout/default"/>
    <dgm:cxn modelId="{12727596-9A27-473B-92C2-CCBE6E4B15BB}" type="presParOf" srcId="{B82C94DB-3161-4E9E-AF98-E65F16FAD8B3}" destId="{557DD901-5D8B-4DD9-9F61-88E288645B5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0ED4F6-6D0F-4E5C-9965-0AC175A8815A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D37DE8E-56BD-4B58-BA64-DDFE242917EB}">
      <dgm:prSet/>
      <dgm:spPr/>
      <dgm:t>
        <a:bodyPr/>
        <a:lstStyle/>
        <a:p>
          <a:r>
            <a:rPr lang="de-DE" b="0" i="0"/>
            <a:t>Spielidee</a:t>
          </a:r>
          <a:endParaRPr lang="de-DE"/>
        </a:p>
      </dgm:t>
    </dgm:pt>
    <dgm:pt modelId="{98941AF2-B521-48C3-A266-50795FEFFB4C}" type="parTrans" cxnId="{63A15434-2C02-43EF-902A-A0B3B35E61F6}">
      <dgm:prSet/>
      <dgm:spPr/>
      <dgm:t>
        <a:bodyPr/>
        <a:lstStyle/>
        <a:p>
          <a:endParaRPr lang="de-DE"/>
        </a:p>
      </dgm:t>
    </dgm:pt>
    <dgm:pt modelId="{7BB3A366-10A5-46BA-AC4F-E3FF57F50E71}" type="sibTrans" cxnId="{63A15434-2C02-43EF-902A-A0B3B35E61F6}">
      <dgm:prSet/>
      <dgm:spPr/>
      <dgm:t>
        <a:bodyPr/>
        <a:lstStyle/>
        <a:p>
          <a:endParaRPr lang="de-DE"/>
        </a:p>
      </dgm:t>
    </dgm:pt>
    <dgm:pt modelId="{9A47A2E2-A275-4B75-BAD7-5B4EBF0C3A79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 b="0" i="0"/>
            <a:t>Spielablauf</a:t>
          </a:r>
          <a:endParaRPr lang="de-DE"/>
        </a:p>
      </dgm:t>
    </dgm:pt>
    <dgm:pt modelId="{19C80591-E76E-4683-89B3-CB6C19A152B2}" type="parTrans" cxnId="{01EF6763-5C29-4420-A767-3CCA057DC3D9}">
      <dgm:prSet/>
      <dgm:spPr/>
      <dgm:t>
        <a:bodyPr/>
        <a:lstStyle/>
        <a:p>
          <a:endParaRPr lang="de-DE"/>
        </a:p>
      </dgm:t>
    </dgm:pt>
    <dgm:pt modelId="{5380FB0C-80FE-45E0-8E2F-7211D5F86798}" type="sibTrans" cxnId="{01EF6763-5C29-4420-A767-3CCA057DC3D9}">
      <dgm:prSet/>
      <dgm:spPr/>
      <dgm:t>
        <a:bodyPr/>
        <a:lstStyle/>
        <a:p>
          <a:endParaRPr lang="de-DE"/>
        </a:p>
      </dgm:t>
    </dgm:pt>
    <dgm:pt modelId="{03517CDE-2FC3-41E6-8D3F-20AD7FACF600}">
      <dgm:prSet/>
      <dgm:spPr/>
      <dgm:t>
        <a:bodyPr/>
        <a:lstStyle/>
        <a:p>
          <a:r>
            <a:rPr lang="de-DE" b="0" i="0"/>
            <a:t>Organisation im Team</a:t>
          </a:r>
          <a:endParaRPr lang="de-DE"/>
        </a:p>
      </dgm:t>
    </dgm:pt>
    <dgm:pt modelId="{FFB0DFCB-4A64-4100-A6B0-BBA637107FB4}" type="parTrans" cxnId="{4A159032-68CD-469B-BCC5-249FD1E8A691}">
      <dgm:prSet/>
      <dgm:spPr/>
      <dgm:t>
        <a:bodyPr/>
        <a:lstStyle/>
        <a:p>
          <a:endParaRPr lang="de-DE"/>
        </a:p>
      </dgm:t>
    </dgm:pt>
    <dgm:pt modelId="{D76D0A01-5AA4-4E10-AF4E-CD607B24B9DC}" type="sibTrans" cxnId="{4A159032-68CD-469B-BCC5-249FD1E8A691}">
      <dgm:prSet/>
      <dgm:spPr/>
      <dgm:t>
        <a:bodyPr/>
        <a:lstStyle/>
        <a:p>
          <a:endParaRPr lang="de-DE"/>
        </a:p>
      </dgm:t>
    </dgm:pt>
    <dgm:pt modelId="{F6C0EB7F-A886-4AB8-A7B1-DCB81DCFACE0}">
      <dgm:prSet/>
      <dgm:spPr/>
      <dgm:t>
        <a:bodyPr/>
        <a:lstStyle/>
        <a:p>
          <a:r>
            <a:rPr lang="de-DE" b="0" i="0"/>
            <a:t>GitHub Repo</a:t>
          </a:r>
          <a:endParaRPr lang="de-DE"/>
        </a:p>
      </dgm:t>
    </dgm:pt>
    <dgm:pt modelId="{E51A6DFE-4BCC-4A17-B68E-A7B0A153DA2C}" type="parTrans" cxnId="{424D08B5-DBB7-4D26-B7FC-25A01E0606A9}">
      <dgm:prSet/>
      <dgm:spPr/>
      <dgm:t>
        <a:bodyPr/>
        <a:lstStyle/>
        <a:p>
          <a:endParaRPr lang="de-DE"/>
        </a:p>
      </dgm:t>
    </dgm:pt>
    <dgm:pt modelId="{4CB0623A-3CC9-4057-90F0-565F3DA0E96F}" type="sibTrans" cxnId="{424D08B5-DBB7-4D26-B7FC-25A01E0606A9}">
      <dgm:prSet/>
      <dgm:spPr/>
      <dgm:t>
        <a:bodyPr/>
        <a:lstStyle/>
        <a:p>
          <a:endParaRPr lang="de-DE"/>
        </a:p>
      </dgm:t>
    </dgm:pt>
    <dgm:pt modelId="{EC702363-7D15-4475-8F7E-ADA39FA79B4C}">
      <dgm:prSet/>
      <dgm:spPr/>
      <dgm:t>
        <a:bodyPr/>
        <a:lstStyle/>
        <a:p>
          <a:r>
            <a:rPr lang="de-DE" b="0" i="0"/>
            <a:t>Verwendete Tools</a:t>
          </a:r>
          <a:endParaRPr lang="de-DE"/>
        </a:p>
      </dgm:t>
    </dgm:pt>
    <dgm:pt modelId="{AAB87C6A-469D-4D83-B034-99A98D4E5B0B}" type="parTrans" cxnId="{33BB4889-AE82-417A-8050-A2D031B410C8}">
      <dgm:prSet/>
      <dgm:spPr/>
      <dgm:t>
        <a:bodyPr/>
        <a:lstStyle/>
        <a:p>
          <a:endParaRPr lang="de-DE"/>
        </a:p>
      </dgm:t>
    </dgm:pt>
    <dgm:pt modelId="{ED106793-0EFF-4D67-AA9E-8FC6DC5A06F0}" type="sibTrans" cxnId="{33BB4889-AE82-417A-8050-A2D031B410C8}">
      <dgm:prSet/>
      <dgm:spPr/>
      <dgm:t>
        <a:bodyPr/>
        <a:lstStyle/>
        <a:p>
          <a:endParaRPr lang="de-DE"/>
        </a:p>
      </dgm:t>
    </dgm:pt>
    <dgm:pt modelId="{76BEF3E9-4D6E-41B0-9729-9AC3A997F70E}">
      <dgm:prSet/>
      <dgm:spPr/>
      <dgm:t>
        <a:bodyPr/>
        <a:lstStyle/>
        <a:p>
          <a:r>
            <a:rPr lang="de-DE"/>
            <a:t>Spiel Umsetzung</a:t>
          </a:r>
        </a:p>
      </dgm:t>
    </dgm:pt>
    <dgm:pt modelId="{BB400492-733B-4921-BE35-47112FC5E1BC}" type="parTrans" cxnId="{6099F266-20C1-44B0-B3BF-A74321C216E5}">
      <dgm:prSet/>
      <dgm:spPr/>
      <dgm:t>
        <a:bodyPr/>
        <a:lstStyle/>
        <a:p>
          <a:endParaRPr lang="de-DE"/>
        </a:p>
      </dgm:t>
    </dgm:pt>
    <dgm:pt modelId="{37FA36D2-8951-4184-A59C-47BC78AF05AB}" type="sibTrans" cxnId="{6099F266-20C1-44B0-B3BF-A74321C216E5}">
      <dgm:prSet/>
      <dgm:spPr/>
      <dgm:t>
        <a:bodyPr/>
        <a:lstStyle/>
        <a:p>
          <a:endParaRPr lang="de-DE"/>
        </a:p>
      </dgm:t>
    </dgm:pt>
    <dgm:pt modelId="{CEAC5D8B-0176-48DB-AFE9-C2628F346BFB}">
      <dgm:prSet/>
      <dgm:spPr/>
      <dgm:t>
        <a:bodyPr/>
        <a:lstStyle/>
        <a:p>
          <a:r>
            <a:rPr lang="de-DE" b="0" i="0"/>
            <a:t>Sprint-/Arbeitsablauf</a:t>
          </a:r>
          <a:endParaRPr lang="de-DE"/>
        </a:p>
      </dgm:t>
    </dgm:pt>
    <dgm:pt modelId="{7B3A3B26-8C3D-4B34-B30A-2D5C5E0209C8}" type="parTrans" cxnId="{501BDFB1-51CE-424B-A7FF-02AFB08D3D53}">
      <dgm:prSet/>
      <dgm:spPr/>
      <dgm:t>
        <a:bodyPr/>
        <a:lstStyle/>
        <a:p>
          <a:endParaRPr lang="de-DE"/>
        </a:p>
      </dgm:t>
    </dgm:pt>
    <dgm:pt modelId="{9F67FFB0-7126-48DA-9138-4E84F9558CD9}" type="sibTrans" cxnId="{501BDFB1-51CE-424B-A7FF-02AFB08D3D53}">
      <dgm:prSet/>
      <dgm:spPr/>
      <dgm:t>
        <a:bodyPr/>
        <a:lstStyle/>
        <a:p>
          <a:endParaRPr lang="de-DE"/>
        </a:p>
      </dgm:t>
    </dgm:pt>
    <dgm:pt modelId="{9A8A6CF8-769B-4B12-A208-A4E5AB48C6D4}">
      <dgm:prSet/>
      <dgm:spPr/>
      <dgm:t>
        <a:bodyPr/>
        <a:lstStyle/>
        <a:p>
          <a:r>
            <a:rPr lang="de-DE" b="0" i="0"/>
            <a:t>Live Demo</a:t>
          </a:r>
          <a:endParaRPr lang="de-DE"/>
        </a:p>
      </dgm:t>
    </dgm:pt>
    <dgm:pt modelId="{273B8632-7193-46B9-B1F0-30BD750D918C}" type="parTrans" cxnId="{CF02AFBD-D722-4776-8FF2-97882F97EB97}">
      <dgm:prSet/>
      <dgm:spPr/>
      <dgm:t>
        <a:bodyPr/>
        <a:lstStyle/>
        <a:p>
          <a:endParaRPr lang="de-DE"/>
        </a:p>
      </dgm:t>
    </dgm:pt>
    <dgm:pt modelId="{A8F97065-2231-4C93-A7D5-6D0548248BF7}" type="sibTrans" cxnId="{CF02AFBD-D722-4776-8FF2-97882F97EB97}">
      <dgm:prSet/>
      <dgm:spPr/>
      <dgm:t>
        <a:bodyPr/>
        <a:lstStyle/>
        <a:p>
          <a:endParaRPr lang="de-DE"/>
        </a:p>
      </dgm:t>
    </dgm:pt>
    <dgm:pt modelId="{B2C76C92-DB8C-4D4E-AABB-C9B891ACF7A3}">
      <dgm:prSet/>
      <dgm:spPr/>
      <dgm:t>
        <a:bodyPr/>
        <a:lstStyle/>
        <a:p>
          <a:r>
            <a:rPr lang="de-DE" b="0" i="0"/>
            <a:t>Fazit</a:t>
          </a:r>
          <a:endParaRPr lang="de-DE"/>
        </a:p>
      </dgm:t>
    </dgm:pt>
    <dgm:pt modelId="{FE06A7DD-2F66-4E97-86EC-F528832B4719}" type="parTrans" cxnId="{5E8E1C06-C863-475D-AD09-EA6CAABA941F}">
      <dgm:prSet/>
      <dgm:spPr/>
      <dgm:t>
        <a:bodyPr/>
        <a:lstStyle/>
        <a:p>
          <a:endParaRPr lang="de-DE"/>
        </a:p>
      </dgm:t>
    </dgm:pt>
    <dgm:pt modelId="{98A0C5AD-050E-4952-983D-E52C2D6CE48A}" type="sibTrans" cxnId="{5E8E1C06-C863-475D-AD09-EA6CAABA941F}">
      <dgm:prSet/>
      <dgm:spPr/>
      <dgm:t>
        <a:bodyPr/>
        <a:lstStyle/>
        <a:p>
          <a:endParaRPr lang="de-DE"/>
        </a:p>
      </dgm:t>
    </dgm:pt>
    <dgm:pt modelId="{A236F385-B1EF-4544-9B38-3642D453173A}" type="pres">
      <dgm:prSet presAssocID="{ED0ED4F6-6D0F-4E5C-9965-0AC175A8815A}" presName="diagram" presStyleCnt="0">
        <dgm:presLayoutVars>
          <dgm:dir/>
          <dgm:resizeHandles val="exact"/>
        </dgm:presLayoutVars>
      </dgm:prSet>
      <dgm:spPr/>
    </dgm:pt>
    <dgm:pt modelId="{3A095EAF-4E5F-43B1-BD54-55BA7F34C19D}" type="pres">
      <dgm:prSet presAssocID="{DD37DE8E-56BD-4B58-BA64-DDFE242917EB}" presName="node" presStyleLbl="node1" presStyleIdx="0" presStyleCnt="9">
        <dgm:presLayoutVars>
          <dgm:bulletEnabled val="1"/>
        </dgm:presLayoutVars>
      </dgm:prSet>
      <dgm:spPr/>
    </dgm:pt>
    <dgm:pt modelId="{2E4168FB-2DE0-4E3B-A0B0-9EFC1C7CED2C}" type="pres">
      <dgm:prSet presAssocID="{7BB3A366-10A5-46BA-AC4F-E3FF57F50E71}" presName="sibTrans" presStyleLbl="sibTrans2D1" presStyleIdx="0" presStyleCnt="8"/>
      <dgm:spPr/>
    </dgm:pt>
    <dgm:pt modelId="{6B93DB62-98C2-4A81-BCE2-40AC1D481D1F}" type="pres">
      <dgm:prSet presAssocID="{7BB3A366-10A5-46BA-AC4F-E3FF57F50E71}" presName="connectorText" presStyleLbl="sibTrans2D1" presStyleIdx="0" presStyleCnt="8"/>
      <dgm:spPr/>
    </dgm:pt>
    <dgm:pt modelId="{39553CCF-8B5D-4EE1-9D97-B137F0DA0445}" type="pres">
      <dgm:prSet presAssocID="{9A47A2E2-A275-4B75-BAD7-5B4EBF0C3A79}" presName="node" presStyleLbl="node1" presStyleIdx="1" presStyleCnt="9">
        <dgm:presLayoutVars>
          <dgm:bulletEnabled val="1"/>
        </dgm:presLayoutVars>
      </dgm:prSet>
      <dgm:spPr/>
    </dgm:pt>
    <dgm:pt modelId="{F4CEA7FB-0ABA-45E5-9D9A-ED76335FA85F}" type="pres">
      <dgm:prSet presAssocID="{5380FB0C-80FE-45E0-8E2F-7211D5F86798}" presName="sibTrans" presStyleLbl="sibTrans2D1" presStyleIdx="1" presStyleCnt="8"/>
      <dgm:spPr/>
    </dgm:pt>
    <dgm:pt modelId="{5F499BBB-9AB2-4697-A7DF-FDE9F8F6434C}" type="pres">
      <dgm:prSet presAssocID="{5380FB0C-80FE-45E0-8E2F-7211D5F86798}" presName="connectorText" presStyleLbl="sibTrans2D1" presStyleIdx="1" presStyleCnt="8"/>
      <dgm:spPr/>
    </dgm:pt>
    <dgm:pt modelId="{CEC71B60-99A7-4993-BB4E-241A0BFAFCB1}" type="pres">
      <dgm:prSet presAssocID="{03517CDE-2FC3-41E6-8D3F-20AD7FACF600}" presName="node" presStyleLbl="node1" presStyleIdx="2" presStyleCnt="9">
        <dgm:presLayoutVars>
          <dgm:bulletEnabled val="1"/>
        </dgm:presLayoutVars>
      </dgm:prSet>
      <dgm:spPr/>
    </dgm:pt>
    <dgm:pt modelId="{9DAD65EB-1D49-4F69-A360-F29AA1E52325}" type="pres">
      <dgm:prSet presAssocID="{D76D0A01-5AA4-4E10-AF4E-CD607B24B9DC}" presName="sibTrans" presStyleLbl="sibTrans2D1" presStyleIdx="2" presStyleCnt="8"/>
      <dgm:spPr/>
    </dgm:pt>
    <dgm:pt modelId="{260296BA-EB2D-492A-8EA2-CB792B1FF69C}" type="pres">
      <dgm:prSet presAssocID="{D76D0A01-5AA4-4E10-AF4E-CD607B24B9DC}" presName="connectorText" presStyleLbl="sibTrans2D1" presStyleIdx="2" presStyleCnt="8"/>
      <dgm:spPr/>
    </dgm:pt>
    <dgm:pt modelId="{FDEA0C0D-53D9-4137-A88B-4507E99C3378}" type="pres">
      <dgm:prSet presAssocID="{F6C0EB7F-A886-4AB8-A7B1-DCB81DCFACE0}" presName="node" presStyleLbl="node1" presStyleIdx="3" presStyleCnt="9">
        <dgm:presLayoutVars>
          <dgm:bulletEnabled val="1"/>
        </dgm:presLayoutVars>
      </dgm:prSet>
      <dgm:spPr/>
    </dgm:pt>
    <dgm:pt modelId="{C30EA0A7-C721-47FE-A959-AF94C82B21F4}" type="pres">
      <dgm:prSet presAssocID="{4CB0623A-3CC9-4057-90F0-565F3DA0E96F}" presName="sibTrans" presStyleLbl="sibTrans2D1" presStyleIdx="3" presStyleCnt="8"/>
      <dgm:spPr/>
    </dgm:pt>
    <dgm:pt modelId="{C35B005B-855F-4055-9D99-06D07A986378}" type="pres">
      <dgm:prSet presAssocID="{4CB0623A-3CC9-4057-90F0-565F3DA0E96F}" presName="connectorText" presStyleLbl="sibTrans2D1" presStyleIdx="3" presStyleCnt="8"/>
      <dgm:spPr/>
    </dgm:pt>
    <dgm:pt modelId="{952A6B48-FE66-428D-8AB8-63AFC5E2C3D8}" type="pres">
      <dgm:prSet presAssocID="{EC702363-7D15-4475-8F7E-ADA39FA79B4C}" presName="node" presStyleLbl="node1" presStyleIdx="4" presStyleCnt="9">
        <dgm:presLayoutVars>
          <dgm:bulletEnabled val="1"/>
        </dgm:presLayoutVars>
      </dgm:prSet>
      <dgm:spPr/>
    </dgm:pt>
    <dgm:pt modelId="{5492B165-778E-48DA-A0B5-1854A56AA9DC}" type="pres">
      <dgm:prSet presAssocID="{ED106793-0EFF-4D67-AA9E-8FC6DC5A06F0}" presName="sibTrans" presStyleLbl="sibTrans2D1" presStyleIdx="4" presStyleCnt="8"/>
      <dgm:spPr/>
    </dgm:pt>
    <dgm:pt modelId="{6E9C2A46-765F-428C-A227-DA596566E7D2}" type="pres">
      <dgm:prSet presAssocID="{ED106793-0EFF-4D67-AA9E-8FC6DC5A06F0}" presName="connectorText" presStyleLbl="sibTrans2D1" presStyleIdx="4" presStyleCnt="8"/>
      <dgm:spPr/>
    </dgm:pt>
    <dgm:pt modelId="{D664452F-75E2-42AA-B5A4-775462FD03BB}" type="pres">
      <dgm:prSet presAssocID="{76BEF3E9-4D6E-41B0-9729-9AC3A997F70E}" presName="node" presStyleLbl="node1" presStyleIdx="5" presStyleCnt="9">
        <dgm:presLayoutVars>
          <dgm:bulletEnabled val="1"/>
        </dgm:presLayoutVars>
      </dgm:prSet>
      <dgm:spPr/>
    </dgm:pt>
    <dgm:pt modelId="{762822C4-34BC-4740-BB2D-C3C26B4A7E08}" type="pres">
      <dgm:prSet presAssocID="{37FA36D2-8951-4184-A59C-47BC78AF05AB}" presName="sibTrans" presStyleLbl="sibTrans2D1" presStyleIdx="5" presStyleCnt="8"/>
      <dgm:spPr/>
    </dgm:pt>
    <dgm:pt modelId="{696201F9-5466-4D12-AC98-584DE4BEE460}" type="pres">
      <dgm:prSet presAssocID="{37FA36D2-8951-4184-A59C-47BC78AF05AB}" presName="connectorText" presStyleLbl="sibTrans2D1" presStyleIdx="5" presStyleCnt="8"/>
      <dgm:spPr/>
    </dgm:pt>
    <dgm:pt modelId="{B3698CB6-DC08-4418-AB4F-201754ED1881}" type="pres">
      <dgm:prSet presAssocID="{CEAC5D8B-0176-48DB-AFE9-C2628F346BFB}" presName="node" presStyleLbl="node1" presStyleIdx="6" presStyleCnt="9">
        <dgm:presLayoutVars>
          <dgm:bulletEnabled val="1"/>
        </dgm:presLayoutVars>
      </dgm:prSet>
      <dgm:spPr/>
    </dgm:pt>
    <dgm:pt modelId="{85C639F5-2CA9-4266-9AE8-AA390D3479FA}" type="pres">
      <dgm:prSet presAssocID="{9F67FFB0-7126-48DA-9138-4E84F9558CD9}" presName="sibTrans" presStyleLbl="sibTrans2D1" presStyleIdx="6" presStyleCnt="8"/>
      <dgm:spPr/>
    </dgm:pt>
    <dgm:pt modelId="{1E3D66D3-25D2-4CE8-A514-EA8C92580CEB}" type="pres">
      <dgm:prSet presAssocID="{9F67FFB0-7126-48DA-9138-4E84F9558CD9}" presName="connectorText" presStyleLbl="sibTrans2D1" presStyleIdx="6" presStyleCnt="8"/>
      <dgm:spPr/>
    </dgm:pt>
    <dgm:pt modelId="{516B49CE-B0CC-4D6C-B051-515C07A4E217}" type="pres">
      <dgm:prSet presAssocID="{9A8A6CF8-769B-4B12-A208-A4E5AB48C6D4}" presName="node" presStyleLbl="node1" presStyleIdx="7" presStyleCnt="9">
        <dgm:presLayoutVars>
          <dgm:bulletEnabled val="1"/>
        </dgm:presLayoutVars>
      </dgm:prSet>
      <dgm:spPr/>
    </dgm:pt>
    <dgm:pt modelId="{5947475B-75AA-495E-9A6A-2271282933DE}" type="pres">
      <dgm:prSet presAssocID="{A8F97065-2231-4C93-A7D5-6D0548248BF7}" presName="sibTrans" presStyleLbl="sibTrans2D1" presStyleIdx="7" presStyleCnt="8"/>
      <dgm:spPr/>
    </dgm:pt>
    <dgm:pt modelId="{18AD220F-CC0D-4C51-86B7-103F28E70634}" type="pres">
      <dgm:prSet presAssocID="{A8F97065-2231-4C93-A7D5-6D0548248BF7}" presName="connectorText" presStyleLbl="sibTrans2D1" presStyleIdx="7" presStyleCnt="8"/>
      <dgm:spPr/>
    </dgm:pt>
    <dgm:pt modelId="{4F8F6B16-9145-47C8-884D-283605C01794}" type="pres">
      <dgm:prSet presAssocID="{B2C76C92-DB8C-4D4E-AABB-C9B891ACF7A3}" presName="node" presStyleLbl="node1" presStyleIdx="8" presStyleCnt="9">
        <dgm:presLayoutVars>
          <dgm:bulletEnabled val="1"/>
        </dgm:presLayoutVars>
      </dgm:prSet>
      <dgm:spPr/>
    </dgm:pt>
  </dgm:ptLst>
  <dgm:cxnLst>
    <dgm:cxn modelId="{5E8E1C06-C863-475D-AD09-EA6CAABA941F}" srcId="{ED0ED4F6-6D0F-4E5C-9965-0AC175A8815A}" destId="{B2C76C92-DB8C-4D4E-AABB-C9B891ACF7A3}" srcOrd="8" destOrd="0" parTransId="{FE06A7DD-2F66-4E97-86EC-F528832B4719}" sibTransId="{98A0C5AD-050E-4952-983D-E52C2D6CE48A}"/>
    <dgm:cxn modelId="{A3F8C106-96F0-4BD8-B54F-64B1BE9600B8}" type="presOf" srcId="{4CB0623A-3CC9-4057-90F0-565F3DA0E96F}" destId="{C35B005B-855F-4055-9D99-06D07A986378}" srcOrd="1" destOrd="0" presId="urn:microsoft.com/office/officeart/2005/8/layout/process5"/>
    <dgm:cxn modelId="{D674BC09-4F74-4726-9C9B-3DB23981F649}" type="presOf" srcId="{37FA36D2-8951-4184-A59C-47BC78AF05AB}" destId="{696201F9-5466-4D12-AC98-584DE4BEE460}" srcOrd="1" destOrd="0" presId="urn:microsoft.com/office/officeart/2005/8/layout/process5"/>
    <dgm:cxn modelId="{42CB351D-1CB1-4332-B50F-0897D3D5C7FD}" type="presOf" srcId="{7BB3A366-10A5-46BA-AC4F-E3FF57F50E71}" destId="{2E4168FB-2DE0-4E3B-A0B0-9EFC1C7CED2C}" srcOrd="0" destOrd="0" presId="urn:microsoft.com/office/officeart/2005/8/layout/process5"/>
    <dgm:cxn modelId="{2EE3BE22-7188-4765-8C3C-49E1F7559267}" type="presOf" srcId="{ED0ED4F6-6D0F-4E5C-9965-0AC175A8815A}" destId="{A236F385-B1EF-4544-9B38-3642D453173A}" srcOrd="0" destOrd="0" presId="urn:microsoft.com/office/officeart/2005/8/layout/process5"/>
    <dgm:cxn modelId="{568A792A-8EDC-47F1-9E08-757E12706219}" type="presOf" srcId="{03517CDE-2FC3-41E6-8D3F-20AD7FACF600}" destId="{CEC71B60-99A7-4993-BB4E-241A0BFAFCB1}" srcOrd="0" destOrd="0" presId="urn:microsoft.com/office/officeart/2005/8/layout/process5"/>
    <dgm:cxn modelId="{D3F13632-B733-432D-9266-13CE3CA920AB}" type="presOf" srcId="{A8F97065-2231-4C93-A7D5-6D0548248BF7}" destId="{5947475B-75AA-495E-9A6A-2271282933DE}" srcOrd="0" destOrd="0" presId="urn:microsoft.com/office/officeart/2005/8/layout/process5"/>
    <dgm:cxn modelId="{B4EA7B32-2CB5-405A-A8B8-7BAA0C95645F}" type="presOf" srcId="{F6C0EB7F-A886-4AB8-A7B1-DCB81DCFACE0}" destId="{FDEA0C0D-53D9-4137-A88B-4507E99C3378}" srcOrd="0" destOrd="0" presId="urn:microsoft.com/office/officeart/2005/8/layout/process5"/>
    <dgm:cxn modelId="{4A159032-68CD-469B-BCC5-249FD1E8A691}" srcId="{ED0ED4F6-6D0F-4E5C-9965-0AC175A8815A}" destId="{03517CDE-2FC3-41E6-8D3F-20AD7FACF600}" srcOrd="2" destOrd="0" parTransId="{FFB0DFCB-4A64-4100-A6B0-BBA637107FB4}" sibTransId="{D76D0A01-5AA4-4E10-AF4E-CD607B24B9DC}"/>
    <dgm:cxn modelId="{1D726033-5EDC-41E0-935A-46D26D3D0A87}" type="presOf" srcId="{D76D0A01-5AA4-4E10-AF4E-CD607B24B9DC}" destId="{260296BA-EB2D-492A-8EA2-CB792B1FF69C}" srcOrd="1" destOrd="0" presId="urn:microsoft.com/office/officeart/2005/8/layout/process5"/>
    <dgm:cxn modelId="{63A15434-2C02-43EF-902A-A0B3B35E61F6}" srcId="{ED0ED4F6-6D0F-4E5C-9965-0AC175A8815A}" destId="{DD37DE8E-56BD-4B58-BA64-DDFE242917EB}" srcOrd="0" destOrd="0" parTransId="{98941AF2-B521-48C3-A266-50795FEFFB4C}" sibTransId="{7BB3A366-10A5-46BA-AC4F-E3FF57F50E71}"/>
    <dgm:cxn modelId="{63C7FE34-2A5E-4B2E-9133-FB315A0AAE0C}" type="presOf" srcId="{4CB0623A-3CC9-4057-90F0-565F3DA0E96F}" destId="{C30EA0A7-C721-47FE-A959-AF94C82B21F4}" srcOrd="0" destOrd="0" presId="urn:microsoft.com/office/officeart/2005/8/layout/process5"/>
    <dgm:cxn modelId="{F497703F-4E36-4359-BBCE-662BCE54F6A3}" type="presOf" srcId="{9F67FFB0-7126-48DA-9138-4E84F9558CD9}" destId="{1E3D66D3-25D2-4CE8-A514-EA8C92580CEB}" srcOrd="1" destOrd="0" presId="urn:microsoft.com/office/officeart/2005/8/layout/process5"/>
    <dgm:cxn modelId="{01EF6763-5C29-4420-A767-3CCA057DC3D9}" srcId="{ED0ED4F6-6D0F-4E5C-9965-0AC175A8815A}" destId="{9A47A2E2-A275-4B75-BAD7-5B4EBF0C3A79}" srcOrd="1" destOrd="0" parTransId="{19C80591-E76E-4683-89B3-CB6C19A152B2}" sibTransId="{5380FB0C-80FE-45E0-8E2F-7211D5F86798}"/>
    <dgm:cxn modelId="{6099F266-20C1-44B0-B3BF-A74321C216E5}" srcId="{ED0ED4F6-6D0F-4E5C-9965-0AC175A8815A}" destId="{76BEF3E9-4D6E-41B0-9729-9AC3A997F70E}" srcOrd="5" destOrd="0" parTransId="{BB400492-733B-4921-BE35-47112FC5E1BC}" sibTransId="{37FA36D2-8951-4184-A59C-47BC78AF05AB}"/>
    <dgm:cxn modelId="{BBD5096A-4B09-470D-B3DD-8A5A69B44551}" type="presOf" srcId="{9A8A6CF8-769B-4B12-A208-A4E5AB48C6D4}" destId="{516B49CE-B0CC-4D6C-B051-515C07A4E217}" srcOrd="0" destOrd="0" presId="urn:microsoft.com/office/officeart/2005/8/layout/process5"/>
    <dgm:cxn modelId="{05FBEC4D-9C8A-4536-88B7-BF89069956E6}" type="presOf" srcId="{7BB3A366-10A5-46BA-AC4F-E3FF57F50E71}" destId="{6B93DB62-98C2-4A81-BCE2-40AC1D481D1F}" srcOrd="1" destOrd="0" presId="urn:microsoft.com/office/officeart/2005/8/layout/process5"/>
    <dgm:cxn modelId="{7904FB51-2E44-4A12-A5B7-ACE50EE5385E}" type="presOf" srcId="{ED106793-0EFF-4D67-AA9E-8FC6DC5A06F0}" destId="{6E9C2A46-765F-428C-A227-DA596566E7D2}" srcOrd="1" destOrd="0" presId="urn:microsoft.com/office/officeart/2005/8/layout/process5"/>
    <dgm:cxn modelId="{55A4C081-2719-4587-B96A-7DA5C9DCFCC0}" type="presOf" srcId="{B2C76C92-DB8C-4D4E-AABB-C9B891ACF7A3}" destId="{4F8F6B16-9145-47C8-884D-283605C01794}" srcOrd="0" destOrd="0" presId="urn:microsoft.com/office/officeart/2005/8/layout/process5"/>
    <dgm:cxn modelId="{33BB4889-AE82-417A-8050-A2D031B410C8}" srcId="{ED0ED4F6-6D0F-4E5C-9965-0AC175A8815A}" destId="{EC702363-7D15-4475-8F7E-ADA39FA79B4C}" srcOrd="4" destOrd="0" parTransId="{AAB87C6A-469D-4D83-B034-99A98D4E5B0B}" sibTransId="{ED106793-0EFF-4D67-AA9E-8FC6DC5A06F0}"/>
    <dgm:cxn modelId="{20CCEB8E-C41C-4C38-B773-6A055A6B16C7}" type="presOf" srcId="{5380FB0C-80FE-45E0-8E2F-7211D5F86798}" destId="{5F499BBB-9AB2-4697-A7DF-FDE9F8F6434C}" srcOrd="1" destOrd="0" presId="urn:microsoft.com/office/officeart/2005/8/layout/process5"/>
    <dgm:cxn modelId="{35BED09C-B8E0-4535-B889-211C0EC4DFF5}" type="presOf" srcId="{A8F97065-2231-4C93-A7D5-6D0548248BF7}" destId="{18AD220F-CC0D-4C51-86B7-103F28E70634}" srcOrd="1" destOrd="0" presId="urn:microsoft.com/office/officeart/2005/8/layout/process5"/>
    <dgm:cxn modelId="{3D4E06A3-0941-49CB-812D-A85DAB4F4D72}" type="presOf" srcId="{37FA36D2-8951-4184-A59C-47BC78AF05AB}" destId="{762822C4-34BC-4740-BB2D-C3C26B4A7E08}" srcOrd="0" destOrd="0" presId="urn:microsoft.com/office/officeart/2005/8/layout/process5"/>
    <dgm:cxn modelId="{4C3CF9AC-A7A3-4AF5-98C9-E8932DD77AA1}" type="presOf" srcId="{DD37DE8E-56BD-4B58-BA64-DDFE242917EB}" destId="{3A095EAF-4E5F-43B1-BD54-55BA7F34C19D}" srcOrd="0" destOrd="0" presId="urn:microsoft.com/office/officeart/2005/8/layout/process5"/>
    <dgm:cxn modelId="{4F2E2CB0-06E2-4ED1-926D-304C4C4C343B}" type="presOf" srcId="{9A47A2E2-A275-4B75-BAD7-5B4EBF0C3A79}" destId="{39553CCF-8B5D-4EE1-9D97-B137F0DA0445}" srcOrd="0" destOrd="0" presId="urn:microsoft.com/office/officeart/2005/8/layout/process5"/>
    <dgm:cxn modelId="{501BDFB1-51CE-424B-A7FF-02AFB08D3D53}" srcId="{ED0ED4F6-6D0F-4E5C-9965-0AC175A8815A}" destId="{CEAC5D8B-0176-48DB-AFE9-C2628F346BFB}" srcOrd="6" destOrd="0" parTransId="{7B3A3B26-8C3D-4B34-B30A-2D5C5E0209C8}" sibTransId="{9F67FFB0-7126-48DA-9138-4E84F9558CD9}"/>
    <dgm:cxn modelId="{424D08B5-DBB7-4D26-B7FC-25A01E0606A9}" srcId="{ED0ED4F6-6D0F-4E5C-9965-0AC175A8815A}" destId="{F6C0EB7F-A886-4AB8-A7B1-DCB81DCFACE0}" srcOrd="3" destOrd="0" parTransId="{E51A6DFE-4BCC-4A17-B68E-A7B0A153DA2C}" sibTransId="{4CB0623A-3CC9-4057-90F0-565F3DA0E96F}"/>
    <dgm:cxn modelId="{CF02AFBD-D722-4776-8FF2-97882F97EB97}" srcId="{ED0ED4F6-6D0F-4E5C-9965-0AC175A8815A}" destId="{9A8A6CF8-769B-4B12-A208-A4E5AB48C6D4}" srcOrd="7" destOrd="0" parTransId="{273B8632-7193-46B9-B1F0-30BD750D918C}" sibTransId="{A8F97065-2231-4C93-A7D5-6D0548248BF7}"/>
    <dgm:cxn modelId="{16775FDC-AEF2-4F8B-9B47-D82BE5F36657}" type="presOf" srcId="{5380FB0C-80FE-45E0-8E2F-7211D5F86798}" destId="{F4CEA7FB-0ABA-45E5-9D9A-ED76335FA85F}" srcOrd="0" destOrd="0" presId="urn:microsoft.com/office/officeart/2005/8/layout/process5"/>
    <dgm:cxn modelId="{C3DCF6E7-0535-431C-8601-06760BDF220B}" type="presOf" srcId="{9F67FFB0-7126-48DA-9138-4E84F9558CD9}" destId="{85C639F5-2CA9-4266-9AE8-AA390D3479FA}" srcOrd="0" destOrd="0" presId="urn:microsoft.com/office/officeart/2005/8/layout/process5"/>
    <dgm:cxn modelId="{5F1167EC-9FA0-4A07-8491-843335A20A9D}" type="presOf" srcId="{EC702363-7D15-4475-8F7E-ADA39FA79B4C}" destId="{952A6B48-FE66-428D-8AB8-63AFC5E2C3D8}" srcOrd="0" destOrd="0" presId="urn:microsoft.com/office/officeart/2005/8/layout/process5"/>
    <dgm:cxn modelId="{BE6A2AEF-C100-4C78-8121-4996CB47BBB9}" type="presOf" srcId="{76BEF3E9-4D6E-41B0-9729-9AC3A997F70E}" destId="{D664452F-75E2-42AA-B5A4-775462FD03BB}" srcOrd="0" destOrd="0" presId="urn:microsoft.com/office/officeart/2005/8/layout/process5"/>
    <dgm:cxn modelId="{86E3CBEF-8733-41F5-BFB0-18D294309E98}" type="presOf" srcId="{CEAC5D8B-0176-48DB-AFE9-C2628F346BFB}" destId="{B3698CB6-DC08-4418-AB4F-201754ED1881}" srcOrd="0" destOrd="0" presId="urn:microsoft.com/office/officeart/2005/8/layout/process5"/>
    <dgm:cxn modelId="{CCAD75F0-84F2-457D-89DD-2EE68DEA2D24}" type="presOf" srcId="{ED106793-0EFF-4D67-AA9E-8FC6DC5A06F0}" destId="{5492B165-778E-48DA-A0B5-1854A56AA9DC}" srcOrd="0" destOrd="0" presId="urn:microsoft.com/office/officeart/2005/8/layout/process5"/>
    <dgm:cxn modelId="{596A93F0-8E04-49A6-ADD9-862F942A1F92}" type="presOf" srcId="{D76D0A01-5AA4-4E10-AF4E-CD607B24B9DC}" destId="{9DAD65EB-1D49-4F69-A360-F29AA1E52325}" srcOrd="0" destOrd="0" presId="urn:microsoft.com/office/officeart/2005/8/layout/process5"/>
    <dgm:cxn modelId="{63FDF294-FBC1-4965-95B0-347EF7D7F451}" type="presParOf" srcId="{A236F385-B1EF-4544-9B38-3642D453173A}" destId="{3A095EAF-4E5F-43B1-BD54-55BA7F34C19D}" srcOrd="0" destOrd="0" presId="urn:microsoft.com/office/officeart/2005/8/layout/process5"/>
    <dgm:cxn modelId="{3132690E-5CDA-4E3E-95A7-17200C7856FB}" type="presParOf" srcId="{A236F385-B1EF-4544-9B38-3642D453173A}" destId="{2E4168FB-2DE0-4E3B-A0B0-9EFC1C7CED2C}" srcOrd="1" destOrd="0" presId="urn:microsoft.com/office/officeart/2005/8/layout/process5"/>
    <dgm:cxn modelId="{E0D9AB76-98AE-4265-8146-955AB0419D4E}" type="presParOf" srcId="{2E4168FB-2DE0-4E3B-A0B0-9EFC1C7CED2C}" destId="{6B93DB62-98C2-4A81-BCE2-40AC1D481D1F}" srcOrd="0" destOrd="0" presId="urn:microsoft.com/office/officeart/2005/8/layout/process5"/>
    <dgm:cxn modelId="{FDE01241-1331-4AB3-A02B-A38C95064D77}" type="presParOf" srcId="{A236F385-B1EF-4544-9B38-3642D453173A}" destId="{39553CCF-8B5D-4EE1-9D97-B137F0DA0445}" srcOrd="2" destOrd="0" presId="urn:microsoft.com/office/officeart/2005/8/layout/process5"/>
    <dgm:cxn modelId="{4932FF99-3953-49D1-9378-AEE9AD3F2A92}" type="presParOf" srcId="{A236F385-B1EF-4544-9B38-3642D453173A}" destId="{F4CEA7FB-0ABA-45E5-9D9A-ED76335FA85F}" srcOrd="3" destOrd="0" presId="urn:microsoft.com/office/officeart/2005/8/layout/process5"/>
    <dgm:cxn modelId="{70CDFE29-5837-4D98-B323-3640AC5488FB}" type="presParOf" srcId="{F4CEA7FB-0ABA-45E5-9D9A-ED76335FA85F}" destId="{5F499BBB-9AB2-4697-A7DF-FDE9F8F6434C}" srcOrd="0" destOrd="0" presId="urn:microsoft.com/office/officeart/2005/8/layout/process5"/>
    <dgm:cxn modelId="{CAF83BBF-36EA-4EFC-BC01-AABCA759870E}" type="presParOf" srcId="{A236F385-B1EF-4544-9B38-3642D453173A}" destId="{CEC71B60-99A7-4993-BB4E-241A0BFAFCB1}" srcOrd="4" destOrd="0" presId="urn:microsoft.com/office/officeart/2005/8/layout/process5"/>
    <dgm:cxn modelId="{9DBA4BBF-CB81-4B9A-AC51-765BF26B70DE}" type="presParOf" srcId="{A236F385-B1EF-4544-9B38-3642D453173A}" destId="{9DAD65EB-1D49-4F69-A360-F29AA1E52325}" srcOrd="5" destOrd="0" presId="urn:microsoft.com/office/officeart/2005/8/layout/process5"/>
    <dgm:cxn modelId="{90EB7DBB-4137-4EAB-A7E2-277D0CC0BA8D}" type="presParOf" srcId="{9DAD65EB-1D49-4F69-A360-F29AA1E52325}" destId="{260296BA-EB2D-492A-8EA2-CB792B1FF69C}" srcOrd="0" destOrd="0" presId="urn:microsoft.com/office/officeart/2005/8/layout/process5"/>
    <dgm:cxn modelId="{6EB5DAB1-1C2F-41A9-93A5-0E72D91260D2}" type="presParOf" srcId="{A236F385-B1EF-4544-9B38-3642D453173A}" destId="{FDEA0C0D-53D9-4137-A88B-4507E99C3378}" srcOrd="6" destOrd="0" presId="urn:microsoft.com/office/officeart/2005/8/layout/process5"/>
    <dgm:cxn modelId="{5A40F7ED-C672-408E-BC32-77A9F030601B}" type="presParOf" srcId="{A236F385-B1EF-4544-9B38-3642D453173A}" destId="{C30EA0A7-C721-47FE-A959-AF94C82B21F4}" srcOrd="7" destOrd="0" presId="urn:microsoft.com/office/officeart/2005/8/layout/process5"/>
    <dgm:cxn modelId="{7C982EA9-2676-4B31-9350-95E04C9C11FB}" type="presParOf" srcId="{C30EA0A7-C721-47FE-A959-AF94C82B21F4}" destId="{C35B005B-855F-4055-9D99-06D07A986378}" srcOrd="0" destOrd="0" presId="urn:microsoft.com/office/officeart/2005/8/layout/process5"/>
    <dgm:cxn modelId="{66D8D203-0286-4FF6-BDD7-08E562BEEC2C}" type="presParOf" srcId="{A236F385-B1EF-4544-9B38-3642D453173A}" destId="{952A6B48-FE66-428D-8AB8-63AFC5E2C3D8}" srcOrd="8" destOrd="0" presId="urn:microsoft.com/office/officeart/2005/8/layout/process5"/>
    <dgm:cxn modelId="{83EDCFC0-ACA1-47CD-AF8D-4AEBFE9E1A55}" type="presParOf" srcId="{A236F385-B1EF-4544-9B38-3642D453173A}" destId="{5492B165-778E-48DA-A0B5-1854A56AA9DC}" srcOrd="9" destOrd="0" presId="urn:microsoft.com/office/officeart/2005/8/layout/process5"/>
    <dgm:cxn modelId="{5D0F7B5A-C194-443C-9445-FF99A4EF75CE}" type="presParOf" srcId="{5492B165-778E-48DA-A0B5-1854A56AA9DC}" destId="{6E9C2A46-765F-428C-A227-DA596566E7D2}" srcOrd="0" destOrd="0" presId="urn:microsoft.com/office/officeart/2005/8/layout/process5"/>
    <dgm:cxn modelId="{69696135-BE57-457A-A9AE-604316AB0CB2}" type="presParOf" srcId="{A236F385-B1EF-4544-9B38-3642D453173A}" destId="{D664452F-75E2-42AA-B5A4-775462FD03BB}" srcOrd="10" destOrd="0" presId="urn:microsoft.com/office/officeart/2005/8/layout/process5"/>
    <dgm:cxn modelId="{11E18F15-22F5-40B7-A9B7-64DAA48DB046}" type="presParOf" srcId="{A236F385-B1EF-4544-9B38-3642D453173A}" destId="{762822C4-34BC-4740-BB2D-C3C26B4A7E08}" srcOrd="11" destOrd="0" presId="urn:microsoft.com/office/officeart/2005/8/layout/process5"/>
    <dgm:cxn modelId="{FE168772-4A1B-443D-A131-95900BDE3ECE}" type="presParOf" srcId="{762822C4-34BC-4740-BB2D-C3C26B4A7E08}" destId="{696201F9-5466-4D12-AC98-584DE4BEE460}" srcOrd="0" destOrd="0" presId="urn:microsoft.com/office/officeart/2005/8/layout/process5"/>
    <dgm:cxn modelId="{1DED7475-741E-417D-8644-8A0DF045906A}" type="presParOf" srcId="{A236F385-B1EF-4544-9B38-3642D453173A}" destId="{B3698CB6-DC08-4418-AB4F-201754ED1881}" srcOrd="12" destOrd="0" presId="urn:microsoft.com/office/officeart/2005/8/layout/process5"/>
    <dgm:cxn modelId="{939C49CF-E4C7-446F-BAEC-2C738B0945DC}" type="presParOf" srcId="{A236F385-B1EF-4544-9B38-3642D453173A}" destId="{85C639F5-2CA9-4266-9AE8-AA390D3479FA}" srcOrd="13" destOrd="0" presId="urn:microsoft.com/office/officeart/2005/8/layout/process5"/>
    <dgm:cxn modelId="{03C09AA9-DA98-4CFD-90FE-97E0E8961FA7}" type="presParOf" srcId="{85C639F5-2CA9-4266-9AE8-AA390D3479FA}" destId="{1E3D66D3-25D2-4CE8-A514-EA8C92580CEB}" srcOrd="0" destOrd="0" presId="urn:microsoft.com/office/officeart/2005/8/layout/process5"/>
    <dgm:cxn modelId="{2E94B444-01BD-4982-BB20-DDACC45DCEE6}" type="presParOf" srcId="{A236F385-B1EF-4544-9B38-3642D453173A}" destId="{516B49CE-B0CC-4D6C-B051-515C07A4E217}" srcOrd="14" destOrd="0" presId="urn:microsoft.com/office/officeart/2005/8/layout/process5"/>
    <dgm:cxn modelId="{EF6DCEDE-EEFA-4AAC-B344-426F63373CF6}" type="presParOf" srcId="{A236F385-B1EF-4544-9B38-3642D453173A}" destId="{5947475B-75AA-495E-9A6A-2271282933DE}" srcOrd="15" destOrd="0" presId="urn:microsoft.com/office/officeart/2005/8/layout/process5"/>
    <dgm:cxn modelId="{02767AF9-D9CA-43A4-A357-B89DBD948CC7}" type="presParOf" srcId="{5947475B-75AA-495E-9A6A-2271282933DE}" destId="{18AD220F-CC0D-4C51-86B7-103F28E70634}" srcOrd="0" destOrd="0" presId="urn:microsoft.com/office/officeart/2005/8/layout/process5"/>
    <dgm:cxn modelId="{6F544A57-DCF7-4DC3-9839-57D5EE001FD7}" type="presParOf" srcId="{A236F385-B1EF-4544-9B38-3642D453173A}" destId="{4F8F6B16-9145-47C8-884D-283605C0179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0ED4F6-6D0F-4E5C-9965-0AC175A8815A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D37DE8E-56BD-4B58-BA64-DDFE242917EB}">
      <dgm:prSet/>
      <dgm:spPr/>
      <dgm:t>
        <a:bodyPr/>
        <a:lstStyle/>
        <a:p>
          <a:r>
            <a:rPr lang="de-DE" b="0" i="0"/>
            <a:t>Spielidee</a:t>
          </a:r>
          <a:endParaRPr lang="de-DE"/>
        </a:p>
      </dgm:t>
    </dgm:pt>
    <dgm:pt modelId="{98941AF2-B521-48C3-A266-50795FEFFB4C}" type="parTrans" cxnId="{63A15434-2C02-43EF-902A-A0B3B35E61F6}">
      <dgm:prSet/>
      <dgm:spPr/>
      <dgm:t>
        <a:bodyPr/>
        <a:lstStyle/>
        <a:p>
          <a:endParaRPr lang="de-DE"/>
        </a:p>
      </dgm:t>
    </dgm:pt>
    <dgm:pt modelId="{7BB3A366-10A5-46BA-AC4F-E3FF57F50E71}" type="sibTrans" cxnId="{63A15434-2C02-43EF-902A-A0B3B35E61F6}">
      <dgm:prSet/>
      <dgm:spPr/>
      <dgm:t>
        <a:bodyPr/>
        <a:lstStyle/>
        <a:p>
          <a:endParaRPr lang="de-DE"/>
        </a:p>
      </dgm:t>
    </dgm:pt>
    <dgm:pt modelId="{9A47A2E2-A275-4B75-BAD7-5B4EBF0C3A79}">
      <dgm:prSet/>
      <dgm:spPr/>
      <dgm:t>
        <a:bodyPr/>
        <a:lstStyle/>
        <a:p>
          <a:r>
            <a:rPr lang="de-DE" b="0" i="0"/>
            <a:t>Spielablauf</a:t>
          </a:r>
          <a:endParaRPr lang="de-DE"/>
        </a:p>
      </dgm:t>
    </dgm:pt>
    <dgm:pt modelId="{19C80591-E76E-4683-89B3-CB6C19A152B2}" type="parTrans" cxnId="{01EF6763-5C29-4420-A767-3CCA057DC3D9}">
      <dgm:prSet/>
      <dgm:spPr/>
      <dgm:t>
        <a:bodyPr/>
        <a:lstStyle/>
        <a:p>
          <a:endParaRPr lang="de-DE"/>
        </a:p>
      </dgm:t>
    </dgm:pt>
    <dgm:pt modelId="{5380FB0C-80FE-45E0-8E2F-7211D5F86798}" type="sibTrans" cxnId="{01EF6763-5C29-4420-A767-3CCA057DC3D9}">
      <dgm:prSet/>
      <dgm:spPr/>
      <dgm:t>
        <a:bodyPr/>
        <a:lstStyle/>
        <a:p>
          <a:endParaRPr lang="de-DE"/>
        </a:p>
      </dgm:t>
    </dgm:pt>
    <dgm:pt modelId="{03517CDE-2FC3-41E6-8D3F-20AD7FACF60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 b="0" i="0"/>
            <a:t>Organisation im Team</a:t>
          </a:r>
          <a:endParaRPr lang="de-DE"/>
        </a:p>
      </dgm:t>
    </dgm:pt>
    <dgm:pt modelId="{FFB0DFCB-4A64-4100-A6B0-BBA637107FB4}" type="parTrans" cxnId="{4A159032-68CD-469B-BCC5-249FD1E8A691}">
      <dgm:prSet/>
      <dgm:spPr/>
      <dgm:t>
        <a:bodyPr/>
        <a:lstStyle/>
        <a:p>
          <a:endParaRPr lang="de-DE"/>
        </a:p>
      </dgm:t>
    </dgm:pt>
    <dgm:pt modelId="{D76D0A01-5AA4-4E10-AF4E-CD607B24B9DC}" type="sibTrans" cxnId="{4A159032-68CD-469B-BCC5-249FD1E8A691}">
      <dgm:prSet/>
      <dgm:spPr/>
      <dgm:t>
        <a:bodyPr/>
        <a:lstStyle/>
        <a:p>
          <a:endParaRPr lang="de-DE"/>
        </a:p>
      </dgm:t>
    </dgm:pt>
    <dgm:pt modelId="{F6C0EB7F-A886-4AB8-A7B1-DCB81DCFACE0}">
      <dgm:prSet/>
      <dgm:spPr/>
      <dgm:t>
        <a:bodyPr/>
        <a:lstStyle/>
        <a:p>
          <a:r>
            <a:rPr lang="de-DE" b="0" i="0"/>
            <a:t>GitHub Repo</a:t>
          </a:r>
          <a:endParaRPr lang="de-DE"/>
        </a:p>
      </dgm:t>
    </dgm:pt>
    <dgm:pt modelId="{E51A6DFE-4BCC-4A17-B68E-A7B0A153DA2C}" type="parTrans" cxnId="{424D08B5-DBB7-4D26-B7FC-25A01E0606A9}">
      <dgm:prSet/>
      <dgm:spPr/>
      <dgm:t>
        <a:bodyPr/>
        <a:lstStyle/>
        <a:p>
          <a:endParaRPr lang="de-DE"/>
        </a:p>
      </dgm:t>
    </dgm:pt>
    <dgm:pt modelId="{4CB0623A-3CC9-4057-90F0-565F3DA0E96F}" type="sibTrans" cxnId="{424D08B5-DBB7-4D26-B7FC-25A01E0606A9}">
      <dgm:prSet/>
      <dgm:spPr/>
      <dgm:t>
        <a:bodyPr/>
        <a:lstStyle/>
        <a:p>
          <a:endParaRPr lang="de-DE"/>
        </a:p>
      </dgm:t>
    </dgm:pt>
    <dgm:pt modelId="{EC702363-7D15-4475-8F7E-ADA39FA79B4C}">
      <dgm:prSet/>
      <dgm:spPr/>
      <dgm:t>
        <a:bodyPr/>
        <a:lstStyle/>
        <a:p>
          <a:r>
            <a:rPr lang="de-DE" b="0" i="0"/>
            <a:t>Verwendete Tools</a:t>
          </a:r>
          <a:endParaRPr lang="de-DE"/>
        </a:p>
      </dgm:t>
    </dgm:pt>
    <dgm:pt modelId="{AAB87C6A-469D-4D83-B034-99A98D4E5B0B}" type="parTrans" cxnId="{33BB4889-AE82-417A-8050-A2D031B410C8}">
      <dgm:prSet/>
      <dgm:spPr/>
      <dgm:t>
        <a:bodyPr/>
        <a:lstStyle/>
        <a:p>
          <a:endParaRPr lang="de-DE"/>
        </a:p>
      </dgm:t>
    </dgm:pt>
    <dgm:pt modelId="{ED106793-0EFF-4D67-AA9E-8FC6DC5A06F0}" type="sibTrans" cxnId="{33BB4889-AE82-417A-8050-A2D031B410C8}">
      <dgm:prSet/>
      <dgm:spPr/>
      <dgm:t>
        <a:bodyPr/>
        <a:lstStyle/>
        <a:p>
          <a:endParaRPr lang="de-DE"/>
        </a:p>
      </dgm:t>
    </dgm:pt>
    <dgm:pt modelId="{76BEF3E9-4D6E-41B0-9729-9AC3A997F70E}">
      <dgm:prSet/>
      <dgm:spPr/>
      <dgm:t>
        <a:bodyPr/>
        <a:lstStyle/>
        <a:p>
          <a:r>
            <a:rPr lang="de-DE"/>
            <a:t>Spiel Umsetzung</a:t>
          </a:r>
        </a:p>
      </dgm:t>
    </dgm:pt>
    <dgm:pt modelId="{BB400492-733B-4921-BE35-47112FC5E1BC}" type="parTrans" cxnId="{6099F266-20C1-44B0-B3BF-A74321C216E5}">
      <dgm:prSet/>
      <dgm:spPr/>
      <dgm:t>
        <a:bodyPr/>
        <a:lstStyle/>
        <a:p>
          <a:endParaRPr lang="de-DE"/>
        </a:p>
      </dgm:t>
    </dgm:pt>
    <dgm:pt modelId="{37FA36D2-8951-4184-A59C-47BC78AF05AB}" type="sibTrans" cxnId="{6099F266-20C1-44B0-B3BF-A74321C216E5}">
      <dgm:prSet/>
      <dgm:spPr/>
      <dgm:t>
        <a:bodyPr/>
        <a:lstStyle/>
        <a:p>
          <a:endParaRPr lang="de-DE"/>
        </a:p>
      </dgm:t>
    </dgm:pt>
    <dgm:pt modelId="{CEAC5D8B-0176-48DB-AFE9-C2628F346BFB}">
      <dgm:prSet/>
      <dgm:spPr/>
      <dgm:t>
        <a:bodyPr/>
        <a:lstStyle/>
        <a:p>
          <a:r>
            <a:rPr lang="de-DE" b="0" i="0"/>
            <a:t>Sprint-/Arbeitsablauf</a:t>
          </a:r>
          <a:endParaRPr lang="de-DE"/>
        </a:p>
      </dgm:t>
    </dgm:pt>
    <dgm:pt modelId="{7B3A3B26-8C3D-4B34-B30A-2D5C5E0209C8}" type="parTrans" cxnId="{501BDFB1-51CE-424B-A7FF-02AFB08D3D53}">
      <dgm:prSet/>
      <dgm:spPr/>
      <dgm:t>
        <a:bodyPr/>
        <a:lstStyle/>
        <a:p>
          <a:endParaRPr lang="de-DE"/>
        </a:p>
      </dgm:t>
    </dgm:pt>
    <dgm:pt modelId="{9F67FFB0-7126-48DA-9138-4E84F9558CD9}" type="sibTrans" cxnId="{501BDFB1-51CE-424B-A7FF-02AFB08D3D53}">
      <dgm:prSet/>
      <dgm:spPr/>
      <dgm:t>
        <a:bodyPr/>
        <a:lstStyle/>
        <a:p>
          <a:endParaRPr lang="de-DE"/>
        </a:p>
      </dgm:t>
    </dgm:pt>
    <dgm:pt modelId="{9A8A6CF8-769B-4B12-A208-A4E5AB48C6D4}">
      <dgm:prSet/>
      <dgm:spPr/>
      <dgm:t>
        <a:bodyPr/>
        <a:lstStyle/>
        <a:p>
          <a:r>
            <a:rPr lang="de-DE" b="0" i="0"/>
            <a:t>Live Demo</a:t>
          </a:r>
          <a:endParaRPr lang="de-DE"/>
        </a:p>
      </dgm:t>
    </dgm:pt>
    <dgm:pt modelId="{273B8632-7193-46B9-B1F0-30BD750D918C}" type="parTrans" cxnId="{CF02AFBD-D722-4776-8FF2-97882F97EB97}">
      <dgm:prSet/>
      <dgm:spPr/>
      <dgm:t>
        <a:bodyPr/>
        <a:lstStyle/>
        <a:p>
          <a:endParaRPr lang="de-DE"/>
        </a:p>
      </dgm:t>
    </dgm:pt>
    <dgm:pt modelId="{A8F97065-2231-4C93-A7D5-6D0548248BF7}" type="sibTrans" cxnId="{CF02AFBD-D722-4776-8FF2-97882F97EB97}">
      <dgm:prSet/>
      <dgm:spPr/>
      <dgm:t>
        <a:bodyPr/>
        <a:lstStyle/>
        <a:p>
          <a:endParaRPr lang="de-DE"/>
        </a:p>
      </dgm:t>
    </dgm:pt>
    <dgm:pt modelId="{B2C76C92-DB8C-4D4E-AABB-C9B891ACF7A3}">
      <dgm:prSet/>
      <dgm:spPr/>
      <dgm:t>
        <a:bodyPr/>
        <a:lstStyle/>
        <a:p>
          <a:r>
            <a:rPr lang="de-DE" b="0" i="0"/>
            <a:t>Fazit</a:t>
          </a:r>
          <a:endParaRPr lang="de-DE"/>
        </a:p>
      </dgm:t>
    </dgm:pt>
    <dgm:pt modelId="{FE06A7DD-2F66-4E97-86EC-F528832B4719}" type="parTrans" cxnId="{5E8E1C06-C863-475D-AD09-EA6CAABA941F}">
      <dgm:prSet/>
      <dgm:spPr/>
      <dgm:t>
        <a:bodyPr/>
        <a:lstStyle/>
        <a:p>
          <a:endParaRPr lang="de-DE"/>
        </a:p>
      </dgm:t>
    </dgm:pt>
    <dgm:pt modelId="{98A0C5AD-050E-4952-983D-E52C2D6CE48A}" type="sibTrans" cxnId="{5E8E1C06-C863-475D-AD09-EA6CAABA941F}">
      <dgm:prSet/>
      <dgm:spPr/>
      <dgm:t>
        <a:bodyPr/>
        <a:lstStyle/>
        <a:p>
          <a:endParaRPr lang="de-DE"/>
        </a:p>
      </dgm:t>
    </dgm:pt>
    <dgm:pt modelId="{A236F385-B1EF-4544-9B38-3642D453173A}" type="pres">
      <dgm:prSet presAssocID="{ED0ED4F6-6D0F-4E5C-9965-0AC175A8815A}" presName="diagram" presStyleCnt="0">
        <dgm:presLayoutVars>
          <dgm:dir/>
          <dgm:resizeHandles val="exact"/>
        </dgm:presLayoutVars>
      </dgm:prSet>
      <dgm:spPr/>
    </dgm:pt>
    <dgm:pt modelId="{3A095EAF-4E5F-43B1-BD54-55BA7F34C19D}" type="pres">
      <dgm:prSet presAssocID="{DD37DE8E-56BD-4B58-BA64-DDFE242917EB}" presName="node" presStyleLbl="node1" presStyleIdx="0" presStyleCnt="9">
        <dgm:presLayoutVars>
          <dgm:bulletEnabled val="1"/>
        </dgm:presLayoutVars>
      </dgm:prSet>
      <dgm:spPr/>
    </dgm:pt>
    <dgm:pt modelId="{2E4168FB-2DE0-4E3B-A0B0-9EFC1C7CED2C}" type="pres">
      <dgm:prSet presAssocID="{7BB3A366-10A5-46BA-AC4F-E3FF57F50E71}" presName="sibTrans" presStyleLbl="sibTrans2D1" presStyleIdx="0" presStyleCnt="8"/>
      <dgm:spPr/>
    </dgm:pt>
    <dgm:pt modelId="{6B93DB62-98C2-4A81-BCE2-40AC1D481D1F}" type="pres">
      <dgm:prSet presAssocID="{7BB3A366-10A5-46BA-AC4F-E3FF57F50E71}" presName="connectorText" presStyleLbl="sibTrans2D1" presStyleIdx="0" presStyleCnt="8"/>
      <dgm:spPr/>
    </dgm:pt>
    <dgm:pt modelId="{39553CCF-8B5D-4EE1-9D97-B137F0DA0445}" type="pres">
      <dgm:prSet presAssocID="{9A47A2E2-A275-4B75-BAD7-5B4EBF0C3A79}" presName="node" presStyleLbl="node1" presStyleIdx="1" presStyleCnt="9">
        <dgm:presLayoutVars>
          <dgm:bulletEnabled val="1"/>
        </dgm:presLayoutVars>
      </dgm:prSet>
      <dgm:spPr/>
    </dgm:pt>
    <dgm:pt modelId="{F4CEA7FB-0ABA-45E5-9D9A-ED76335FA85F}" type="pres">
      <dgm:prSet presAssocID="{5380FB0C-80FE-45E0-8E2F-7211D5F86798}" presName="sibTrans" presStyleLbl="sibTrans2D1" presStyleIdx="1" presStyleCnt="8"/>
      <dgm:spPr/>
    </dgm:pt>
    <dgm:pt modelId="{5F499BBB-9AB2-4697-A7DF-FDE9F8F6434C}" type="pres">
      <dgm:prSet presAssocID="{5380FB0C-80FE-45E0-8E2F-7211D5F86798}" presName="connectorText" presStyleLbl="sibTrans2D1" presStyleIdx="1" presStyleCnt="8"/>
      <dgm:spPr/>
    </dgm:pt>
    <dgm:pt modelId="{CEC71B60-99A7-4993-BB4E-241A0BFAFCB1}" type="pres">
      <dgm:prSet presAssocID="{03517CDE-2FC3-41E6-8D3F-20AD7FACF600}" presName="node" presStyleLbl="node1" presStyleIdx="2" presStyleCnt="9">
        <dgm:presLayoutVars>
          <dgm:bulletEnabled val="1"/>
        </dgm:presLayoutVars>
      </dgm:prSet>
      <dgm:spPr/>
    </dgm:pt>
    <dgm:pt modelId="{9DAD65EB-1D49-4F69-A360-F29AA1E52325}" type="pres">
      <dgm:prSet presAssocID="{D76D0A01-5AA4-4E10-AF4E-CD607B24B9DC}" presName="sibTrans" presStyleLbl="sibTrans2D1" presStyleIdx="2" presStyleCnt="8"/>
      <dgm:spPr/>
    </dgm:pt>
    <dgm:pt modelId="{260296BA-EB2D-492A-8EA2-CB792B1FF69C}" type="pres">
      <dgm:prSet presAssocID="{D76D0A01-5AA4-4E10-AF4E-CD607B24B9DC}" presName="connectorText" presStyleLbl="sibTrans2D1" presStyleIdx="2" presStyleCnt="8"/>
      <dgm:spPr/>
    </dgm:pt>
    <dgm:pt modelId="{FDEA0C0D-53D9-4137-A88B-4507E99C3378}" type="pres">
      <dgm:prSet presAssocID="{F6C0EB7F-A886-4AB8-A7B1-DCB81DCFACE0}" presName="node" presStyleLbl="node1" presStyleIdx="3" presStyleCnt="9">
        <dgm:presLayoutVars>
          <dgm:bulletEnabled val="1"/>
        </dgm:presLayoutVars>
      </dgm:prSet>
      <dgm:spPr/>
    </dgm:pt>
    <dgm:pt modelId="{C30EA0A7-C721-47FE-A959-AF94C82B21F4}" type="pres">
      <dgm:prSet presAssocID="{4CB0623A-3CC9-4057-90F0-565F3DA0E96F}" presName="sibTrans" presStyleLbl="sibTrans2D1" presStyleIdx="3" presStyleCnt="8"/>
      <dgm:spPr/>
    </dgm:pt>
    <dgm:pt modelId="{C35B005B-855F-4055-9D99-06D07A986378}" type="pres">
      <dgm:prSet presAssocID="{4CB0623A-3CC9-4057-90F0-565F3DA0E96F}" presName="connectorText" presStyleLbl="sibTrans2D1" presStyleIdx="3" presStyleCnt="8"/>
      <dgm:spPr/>
    </dgm:pt>
    <dgm:pt modelId="{952A6B48-FE66-428D-8AB8-63AFC5E2C3D8}" type="pres">
      <dgm:prSet presAssocID="{EC702363-7D15-4475-8F7E-ADA39FA79B4C}" presName="node" presStyleLbl="node1" presStyleIdx="4" presStyleCnt="9">
        <dgm:presLayoutVars>
          <dgm:bulletEnabled val="1"/>
        </dgm:presLayoutVars>
      </dgm:prSet>
      <dgm:spPr/>
    </dgm:pt>
    <dgm:pt modelId="{5492B165-778E-48DA-A0B5-1854A56AA9DC}" type="pres">
      <dgm:prSet presAssocID="{ED106793-0EFF-4D67-AA9E-8FC6DC5A06F0}" presName="sibTrans" presStyleLbl="sibTrans2D1" presStyleIdx="4" presStyleCnt="8"/>
      <dgm:spPr/>
    </dgm:pt>
    <dgm:pt modelId="{6E9C2A46-765F-428C-A227-DA596566E7D2}" type="pres">
      <dgm:prSet presAssocID="{ED106793-0EFF-4D67-AA9E-8FC6DC5A06F0}" presName="connectorText" presStyleLbl="sibTrans2D1" presStyleIdx="4" presStyleCnt="8"/>
      <dgm:spPr/>
    </dgm:pt>
    <dgm:pt modelId="{D664452F-75E2-42AA-B5A4-775462FD03BB}" type="pres">
      <dgm:prSet presAssocID="{76BEF3E9-4D6E-41B0-9729-9AC3A997F70E}" presName="node" presStyleLbl="node1" presStyleIdx="5" presStyleCnt="9">
        <dgm:presLayoutVars>
          <dgm:bulletEnabled val="1"/>
        </dgm:presLayoutVars>
      </dgm:prSet>
      <dgm:spPr/>
    </dgm:pt>
    <dgm:pt modelId="{762822C4-34BC-4740-BB2D-C3C26B4A7E08}" type="pres">
      <dgm:prSet presAssocID="{37FA36D2-8951-4184-A59C-47BC78AF05AB}" presName="sibTrans" presStyleLbl="sibTrans2D1" presStyleIdx="5" presStyleCnt="8"/>
      <dgm:spPr/>
    </dgm:pt>
    <dgm:pt modelId="{696201F9-5466-4D12-AC98-584DE4BEE460}" type="pres">
      <dgm:prSet presAssocID="{37FA36D2-8951-4184-A59C-47BC78AF05AB}" presName="connectorText" presStyleLbl="sibTrans2D1" presStyleIdx="5" presStyleCnt="8"/>
      <dgm:spPr/>
    </dgm:pt>
    <dgm:pt modelId="{B3698CB6-DC08-4418-AB4F-201754ED1881}" type="pres">
      <dgm:prSet presAssocID="{CEAC5D8B-0176-48DB-AFE9-C2628F346BFB}" presName="node" presStyleLbl="node1" presStyleIdx="6" presStyleCnt="9">
        <dgm:presLayoutVars>
          <dgm:bulletEnabled val="1"/>
        </dgm:presLayoutVars>
      </dgm:prSet>
      <dgm:spPr/>
    </dgm:pt>
    <dgm:pt modelId="{85C639F5-2CA9-4266-9AE8-AA390D3479FA}" type="pres">
      <dgm:prSet presAssocID="{9F67FFB0-7126-48DA-9138-4E84F9558CD9}" presName="sibTrans" presStyleLbl="sibTrans2D1" presStyleIdx="6" presStyleCnt="8"/>
      <dgm:spPr/>
    </dgm:pt>
    <dgm:pt modelId="{1E3D66D3-25D2-4CE8-A514-EA8C92580CEB}" type="pres">
      <dgm:prSet presAssocID="{9F67FFB0-7126-48DA-9138-4E84F9558CD9}" presName="connectorText" presStyleLbl="sibTrans2D1" presStyleIdx="6" presStyleCnt="8"/>
      <dgm:spPr/>
    </dgm:pt>
    <dgm:pt modelId="{516B49CE-B0CC-4D6C-B051-515C07A4E217}" type="pres">
      <dgm:prSet presAssocID="{9A8A6CF8-769B-4B12-A208-A4E5AB48C6D4}" presName="node" presStyleLbl="node1" presStyleIdx="7" presStyleCnt="9">
        <dgm:presLayoutVars>
          <dgm:bulletEnabled val="1"/>
        </dgm:presLayoutVars>
      </dgm:prSet>
      <dgm:spPr/>
    </dgm:pt>
    <dgm:pt modelId="{5947475B-75AA-495E-9A6A-2271282933DE}" type="pres">
      <dgm:prSet presAssocID="{A8F97065-2231-4C93-A7D5-6D0548248BF7}" presName="sibTrans" presStyleLbl="sibTrans2D1" presStyleIdx="7" presStyleCnt="8"/>
      <dgm:spPr/>
    </dgm:pt>
    <dgm:pt modelId="{18AD220F-CC0D-4C51-86B7-103F28E70634}" type="pres">
      <dgm:prSet presAssocID="{A8F97065-2231-4C93-A7D5-6D0548248BF7}" presName="connectorText" presStyleLbl="sibTrans2D1" presStyleIdx="7" presStyleCnt="8"/>
      <dgm:spPr/>
    </dgm:pt>
    <dgm:pt modelId="{4F8F6B16-9145-47C8-884D-283605C01794}" type="pres">
      <dgm:prSet presAssocID="{B2C76C92-DB8C-4D4E-AABB-C9B891ACF7A3}" presName="node" presStyleLbl="node1" presStyleIdx="8" presStyleCnt="9">
        <dgm:presLayoutVars>
          <dgm:bulletEnabled val="1"/>
        </dgm:presLayoutVars>
      </dgm:prSet>
      <dgm:spPr/>
    </dgm:pt>
  </dgm:ptLst>
  <dgm:cxnLst>
    <dgm:cxn modelId="{5E8E1C06-C863-475D-AD09-EA6CAABA941F}" srcId="{ED0ED4F6-6D0F-4E5C-9965-0AC175A8815A}" destId="{B2C76C92-DB8C-4D4E-AABB-C9B891ACF7A3}" srcOrd="8" destOrd="0" parTransId="{FE06A7DD-2F66-4E97-86EC-F528832B4719}" sibTransId="{98A0C5AD-050E-4952-983D-E52C2D6CE48A}"/>
    <dgm:cxn modelId="{A3F8C106-96F0-4BD8-B54F-64B1BE9600B8}" type="presOf" srcId="{4CB0623A-3CC9-4057-90F0-565F3DA0E96F}" destId="{C35B005B-855F-4055-9D99-06D07A986378}" srcOrd="1" destOrd="0" presId="urn:microsoft.com/office/officeart/2005/8/layout/process5"/>
    <dgm:cxn modelId="{D674BC09-4F74-4726-9C9B-3DB23981F649}" type="presOf" srcId="{37FA36D2-8951-4184-A59C-47BC78AF05AB}" destId="{696201F9-5466-4D12-AC98-584DE4BEE460}" srcOrd="1" destOrd="0" presId="urn:microsoft.com/office/officeart/2005/8/layout/process5"/>
    <dgm:cxn modelId="{42CB351D-1CB1-4332-B50F-0897D3D5C7FD}" type="presOf" srcId="{7BB3A366-10A5-46BA-AC4F-E3FF57F50E71}" destId="{2E4168FB-2DE0-4E3B-A0B0-9EFC1C7CED2C}" srcOrd="0" destOrd="0" presId="urn:microsoft.com/office/officeart/2005/8/layout/process5"/>
    <dgm:cxn modelId="{2EE3BE22-7188-4765-8C3C-49E1F7559267}" type="presOf" srcId="{ED0ED4F6-6D0F-4E5C-9965-0AC175A8815A}" destId="{A236F385-B1EF-4544-9B38-3642D453173A}" srcOrd="0" destOrd="0" presId="urn:microsoft.com/office/officeart/2005/8/layout/process5"/>
    <dgm:cxn modelId="{568A792A-8EDC-47F1-9E08-757E12706219}" type="presOf" srcId="{03517CDE-2FC3-41E6-8D3F-20AD7FACF600}" destId="{CEC71B60-99A7-4993-BB4E-241A0BFAFCB1}" srcOrd="0" destOrd="0" presId="urn:microsoft.com/office/officeart/2005/8/layout/process5"/>
    <dgm:cxn modelId="{D3F13632-B733-432D-9266-13CE3CA920AB}" type="presOf" srcId="{A8F97065-2231-4C93-A7D5-6D0548248BF7}" destId="{5947475B-75AA-495E-9A6A-2271282933DE}" srcOrd="0" destOrd="0" presId="urn:microsoft.com/office/officeart/2005/8/layout/process5"/>
    <dgm:cxn modelId="{B4EA7B32-2CB5-405A-A8B8-7BAA0C95645F}" type="presOf" srcId="{F6C0EB7F-A886-4AB8-A7B1-DCB81DCFACE0}" destId="{FDEA0C0D-53D9-4137-A88B-4507E99C3378}" srcOrd="0" destOrd="0" presId="urn:microsoft.com/office/officeart/2005/8/layout/process5"/>
    <dgm:cxn modelId="{4A159032-68CD-469B-BCC5-249FD1E8A691}" srcId="{ED0ED4F6-6D0F-4E5C-9965-0AC175A8815A}" destId="{03517CDE-2FC3-41E6-8D3F-20AD7FACF600}" srcOrd="2" destOrd="0" parTransId="{FFB0DFCB-4A64-4100-A6B0-BBA637107FB4}" sibTransId="{D76D0A01-5AA4-4E10-AF4E-CD607B24B9DC}"/>
    <dgm:cxn modelId="{1D726033-5EDC-41E0-935A-46D26D3D0A87}" type="presOf" srcId="{D76D0A01-5AA4-4E10-AF4E-CD607B24B9DC}" destId="{260296BA-EB2D-492A-8EA2-CB792B1FF69C}" srcOrd="1" destOrd="0" presId="urn:microsoft.com/office/officeart/2005/8/layout/process5"/>
    <dgm:cxn modelId="{63A15434-2C02-43EF-902A-A0B3B35E61F6}" srcId="{ED0ED4F6-6D0F-4E5C-9965-0AC175A8815A}" destId="{DD37DE8E-56BD-4B58-BA64-DDFE242917EB}" srcOrd="0" destOrd="0" parTransId="{98941AF2-B521-48C3-A266-50795FEFFB4C}" sibTransId="{7BB3A366-10A5-46BA-AC4F-E3FF57F50E71}"/>
    <dgm:cxn modelId="{63C7FE34-2A5E-4B2E-9133-FB315A0AAE0C}" type="presOf" srcId="{4CB0623A-3CC9-4057-90F0-565F3DA0E96F}" destId="{C30EA0A7-C721-47FE-A959-AF94C82B21F4}" srcOrd="0" destOrd="0" presId="urn:microsoft.com/office/officeart/2005/8/layout/process5"/>
    <dgm:cxn modelId="{F497703F-4E36-4359-BBCE-662BCE54F6A3}" type="presOf" srcId="{9F67FFB0-7126-48DA-9138-4E84F9558CD9}" destId="{1E3D66D3-25D2-4CE8-A514-EA8C92580CEB}" srcOrd="1" destOrd="0" presId="urn:microsoft.com/office/officeart/2005/8/layout/process5"/>
    <dgm:cxn modelId="{01EF6763-5C29-4420-A767-3CCA057DC3D9}" srcId="{ED0ED4F6-6D0F-4E5C-9965-0AC175A8815A}" destId="{9A47A2E2-A275-4B75-BAD7-5B4EBF0C3A79}" srcOrd="1" destOrd="0" parTransId="{19C80591-E76E-4683-89B3-CB6C19A152B2}" sibTransId="{5380FB0C-80FE-45E0-8E2F-7211D5F86798}"/>
    <dgm:cxn modelId="{6099F266-20C1-44B0-B3BF-A74321C216E5}" srcId="{ED0ED4F6-6D0F-4E5C-9965-0AC175A8815A}" destId="{76BEF3E9-4D6E-41B0-9729-9AC3A997F70E}" srcOrd="5" destOrd="0" parTransId="{BB400492-733B-4921-BE35-47112FC5E1BC}" sibTransId="{37FA36D2-8951-4184-A59C-47BC78AF05AB}"/>
    <dgm:cxn modelId="{BBD5096A-4B09-470D-B3DD-8A5A69B44551}" type="presOf" srcId="{9A8A6CF8-769B-4B12-A208-A4E5AB48C6D4}" destId="{516B49CE-B0CC-4D6C-B051-515C07A4E217}" srcOrd="0" destOrd="0" presId="urn:microsoft.com/office/officeart/2005/8/layout/process5"/>
    <dgm:cxn modelId="{05FBEC4D-9C8A-4536-88B7-BF89069956E6}" type="presOf" srcId="{7BB3A366-10A5-46BA-AC4F-E3FF57F50E71}" destId="{6B93DB62-98C2-4A81-BCE2-40AC1D481D1F}" srcOrd="1" destOrd="0" presId="urn:microsoft.com/office/officeart/2005/8/layout/process5"/>
    <dgm:cxn modelId="{7904FB51-2E44-4A12-A5B7-ACE50EE5385E}" type="presOf" srcId="{ED106793-0EFF-4D67-AA9E-8FC6DC5A06F0}" destId="{6E9C2A46-765F-428C-A227-DA596566E7D2}" srcOrd="1" destOrd="0" presId="urn:microsoft.com/office/officeart/2005/8/layout/process5"/>
    <dgm:cxn modelId="{55A4C081-2719-4587-B96A-7DA5C9DCFCC0}" type="presOf" srcId="{B2C76C92-DB8C-4D4E-AABB-C9B891ACF7A3}" destId="{4F8F6B16-9145-47C8-884D-283605C01794}" srcOrd="0" destOrd="0" presId="urn:microsoft.com/office/officeart/2005/8/layout/process5"/>
    <dgm:cxn modelId="{33BB4889-AE82-417A-8050-A2D031B410C8}" srcId="{ED0ED4F6-6D0F-4E5C-9965-0AC175A8815A}" destId="{EC702363-7D15-4475-8F7E-ADA39FA79B4C}" srcOrd="4" destOrd="0" parTransId="{AAB87C6A-469D-4D83-B034-99A98D4E5B0B}" sibTransId="{ED106793-0EFF-4D67-AA9E-8FC6DC5A06F0}"/>
    <dgm:cxn modelId="{20CCEB8E-C41C-4C38-B773-6A055A6B16C7}" type="presOf" srcId="{5380FB0C-80FE-45E0-8E2F-7211D5F86798}" destId="{5F499BBB-9AB2-4697-A7DF-FDE9F8F6434C}" srcOrd="1" destOrd="0" presId="urn:microsoft.com/office/officeart/2005/8/layout/process5"/>
    <dgm:cxn modelId="{35BED09C-B8E0-4535-B889-211C0EC4DFF5}" type="presOf" srcId="{A8F97065-2231-4C93-A7D5-6D0548248BF7}" destId="{18AD220F-CC0D-4C51-86B7-103F28E70634}" srcOrd="1" destOrd="0" presId="urn:microsoft.com/office/officeart/2005/8/layout/process5"/>
    <dgm:cxn modelId="{3D4E06A3-0941-49CB-812D-A85DAB4F4D72}" type="presOf" srcId="{37FA36D2-8951-4184-A59C-47BC78AF05AB}" destId="{762822C4-34BC-4740-BB2D-C3C26B4A7E08}" srcOrd="0" destOrd="0" presId="urn:microsoft.com/office/officeart/2005/8/layout/process5"/>
    <dgm:cxn modelId="{4C3CF9AC-A7A3-4AF5-98C9-E8932DD77AA1}" type="presOf" srcId="{DD37DE8E-56BD-4B58-BA64-DDFE242917EB}" destId="{3A095EAF-4E5F-43B1-BD54-55BA7F34C19D}" srcOrd="0" destOrd="0" presId="urn:microsoft.com/office/officeart/2005/8/layout/process5"/>
    <dgm:cxn modelId="{4F2E2CB0-06E2-4ED1-926D-304C4C4C343B}" type="presOf" srcId="{9A47A2E2-A275-4B75-BAD7-5B4EBF0C3A79}" destId="{39553CCF-8B5D-4EE1-9D97-B137F0DA0445}" srcOrd="0" destOrd="0" presId="urn:microsoft.com/office/officeart/2005/8/layout/process5"/>
    <dgm:cxn modelId="{501BDFB1-51CE-424B-A7FF-02AFB08D3D53}" srcId="{ED0ED4F6-6D0F-4E5C-9965-0AC175A8815A}" destId="{CEAC5D8B-0176-48DB-AFE9-C2628F346BFB}" srcOrd="6" destOrd="0" parTransId="{7B3A3B26-8C3D-4B34-B30A-2D5C5E0209C8}" sibTransId="{9F67FFB0-7126-48DA-9138-4E84F9558CD9}"/>
    <dgm:cxn modelId="{424D08B5-DBB7-4D26-B7FC-25A01E0606A9}" srcId="{ED0ED4F6-6D0F-4E5C-9965-0AC175A8815A}" destId="{F6C0EB7F-A886-4AB8-A7B1-DCB81DCFACE0}" srcOrd="3" destOrd="0" parTransId="{E51A6DFE-4BCC-4A17-B68E-A7B0A153DA2C}" sibTransId="{4CB0623A-3CC9-4057-90F0-565F3DA0E96F}"/>
    <dgm:cxn modelId="{CF02AFBD-D722-4776-8FF2-97882F97EB97}" srcId="{ED0ED4F6-6D0F-4E5C-9965-0AC175A8815A}" destId="{9A8A6CF8-769B-4B12-A208-A4E5AB48C6D4}" srcOrd="7" destOrd="0" parTransId="{273B8632-7193-46B9-B1F0-30BD750D918C}" sibTransId="{A8F97065-2231-4C93-A7D5-6D0548248BF7}"/>
    <dgm:cxn modelId="{16775FDC-AEF2-4F8B-9B47-D82BE5F36657}" type="presOf" srcId="{5380FB0C-80FE-45E0-8E2F-7211D5F86798}" destId="{F4CEA7FB-0ABA-45E5-9D9A-ED76335FA85F}" srcOrd="0" destOrd="0" presId="urn:microsoft.com/office/officeart/2005/8/layout/process5"/>
    <dgm:cxn modelId="{C3DCF6E7-0535-431C-8601-06760BDF220B}" type="presOf" srcId="{9F67FFB0-7126-48DA-9138-4E84F9558CD9}" destId="{85C639F5-2CA9-4266-9AE8-AA390D3479FA}" srcOrd="0" destOrd="0" presId="urn:microsoft.com/office/officeart/2005/8/layout/process5"/>
    <dgm:cxn modelId="{5F1167EC-9FA0-4A07-8491-843335A20A9D}" type="presOf" srcId="{EC702363-7D15-4475-8F7E-ADA39FA79B4C}" destId="{952A6B48-FE66-428D-8AB8-63AFC5E2C3D8}" srcOrd="0" destOrd="0" presId="urn:microsoft.com/office/officeart/2005/8/layout/process5"/>
    <dgm:cxn modelId="{BE6A2AEF-C100-4C78-8121-4996CB47BBB9}" type="presOf" srcId="{76BEF3E9-4D6E-41B0-9729-9AC3A997F70E}" destId="{D664452F-75E2-42AA-B5A4-775462FD03BB}" srcOrd="0" destOrd="0" presId="urn:microsoft.com/office/officeart/2005/8/layout/process5"/>
    <dgm:cxn modelId="{86E3CBEF-8733-41F5-BFB0-18D294309E98}" type="presOf" srcId="{CEAC5D8B-0176-48DB-AFE9-C2628F346BFB}" destId="{B3698CB6-DC08-4418-AB4F-201754ED1881}" srcOrd="0" destOrd="0" presId="urn:microsoft.com/office/officeart/2005/8/layout/process5"/>
    <dgm:cxn modelId="{CCAD75F0-84F2-457D-89DD-2EE68DEA2D24}" type="presOf" srcId="{ED106793-0EFF-4D67-AA9E-8FC6DC5A06F0}" destId="{5492B165-778E-48DA-A0B5-1854A56AA9DC}" srcOrd="0" destOrd="0" presId="urn:microsoft.com/office/officeart/2005/8/layout/process5"/>
    <dgm:cxn modelId="{596A93F0-8E04-49A6-ADD9-862F942A1F92}" type="presOf" srcId="{D76D0A01-5AA4-4E10-AF4E-CD607B24B9DC}" destId="{9DAD65EB-1D49-4F69-A360-F29AA1E52325}" srcOrd="0" destOrd="0" presId="urn:microsoft.com/office/officeart/2005/8/layout/process5"/>
    <dgm:cxn modelId="{63FDF294-FBC1-4965-95B0-347EF7D7F451}" type="presParOf" srcId="{A236F385-B1EF-4544-9B38-3642D453173A}" destId="{3A095EAF-4E5F-43B1-BD54-55BA7F34C19D}" srcOrd="0" destOrd="0" presId="urn:microsoft.com/office/officeart/2005/8/layout/process5"/>
    <dgm:cxn modelId="{3132690E-5CDA-4E3E-95A7-17200C7856FB}" type="presParOf" srcId="{A236F385-B1EF-4544-9B38-3642D453173A}" destId="{2E4168FB-2DE0-4E3B-A0B0-9EFC1C7CED2C}" srcOrd="1" destOrd="0" presId="urn:microsoft.com/office/officeart/2005/8/layout/process5"/>
    <dgm:cxn modelId="{E0D9AB76-98AE-4265-8146-955AB0419D4E}" type="presParOf" srcId="{2E4168FB-2DE0-4E3B-A0B0-9EFC1C7CED2C}" destId="{6B93DB62-98C2-4A81-BCE2-40AC1D481D1F}" srcOrd="0" destOrd="0" presId="urn:microsoft.com/office/officeart/2005/8/layout/process5"/>
    <dgm:cxn modelId="{FDE01241-1331-4AB3-A02B-A38C95064D77}" type="presParOf" srcId="{A236F385-B1EF-4544-9B38-3642D453173A}" destId="{39553CCF-8B5D-4EE1-9D97-B137F0DA0445}" srcOrd="2" destOrd="0" presId="urn:microsoft.com/office/officeart/2005/8/layout/process5"/>
    <dgm:cxn modelId="{4932FF99-3953-49D1-9378-AEE9AD3F2A92}" type="presParOf" srcId="{A236F385-B1EF-4544-9B38-3642D453173A}" destId="{F4CEA7FB-0ABA-45E5-9D9A-ED76335FA85F}" srcOrd="3" destOrd="0" presId="urn:microsoft.com/office/officeart/2005/8/layout/process5"/>
    <dgm:cxn modelId="{70CDFE29-5837-4D98-B323-3640AC5488FB}" type="presParOf" srcId="{F4CEA7FB-0ABA-45E5-9D9A-ED76335FA85F}" destId="{5F499BBB-9AB2-4697-A7DF-FDE9F8F6434C}" srcOrd="0" destOrd="0" presId="urn:microsoft.com/office/officeart/2005/8/layout/process5"/>
    <dgm:cxn modelId="{CAF83BBF-36EA-4EFC-BC01-AABCA759870E}" type="presParOf" srcId="{A236F385-B1EF-4544-9B38-3642D453173A}" destId="{CEC71B60-99A7-4993-BB4E-241A0BFAFCB1}" srcOrd="4" destOrd="0" presId="urn:microsoft.com/office/officeart/2005/8/layout/process5"/>
    <dgm:cxn modelId="{9DBA4BBF-CB81-4B9A-AC51-765BF26B70DE}" type="presParOf" srcId="{A236F385-B1EF-4544-9B38-3642D453173A}" destId="{9DAD65EB-1D49-4F69-A360-F29AA1E52325}" srcOrd="5" destOrd="0" presId="urn:microsoft.com/office/officeart/2005/8/layout/process5"/>
    <dgm:cxn modelId="{90EB7DBB-4137-4EAB-A7E2-277D0CC0BA8D}" type="presParOf" srcId="{9DAD65EB-1D49-4F69-A360-F29AA1E52325}" destId="{260296BA-EB2D-492A-8EA2-CB792B1FF69C}" srcOrd="0" destOrd="0" presId="urn:microsoft.com/office/officeart/2005/8/layout/process5"/>
    <dgm:cxn modelId="{6EB5DAB1-1C2F-41A9-93A5-0E72D91260D2}" type="presParOf" srcId="{A236F385-B1EF-4544-9B38-3642D453173A}" destId="{FDEA0C0D-53D9-4137-A88B-4507E99C3378}" srcOrd="6" destOrd="0" presId="urn:microsoft.com/office/officeart/2005/8/layout/process5"/>
    <dgm:cxn modelId="{5A40F7ED-C672-408E-BC32-77A9F030601B}" type="presParOf" srcId="{A236F385-B1EF-4544-9B38-3642D453173A}" destId="{C30EA0A7-C721-47FE-A959-AF94C82B21F4}" srcOrd="7" destOrd="0" presId="urn:microsoft.com/office/officeart/2005/8/layout/process5"/>
    <dgm:cxn modelId="{7C982EA9-2676-4B31-9350-95E04C9C11FB}" type="presParOf" srcId="{C30EA0A7-C721-47FE-A959-AF94C82B21F4}" destId="{C35B005B-855F-4055-9D99-06D07A986378}" srcOrd="0" destOrd="0" presId="urn:microsoft.com/office/officeart/2005/8/layout/process5"/>
    <dgm:cxn modelId="{66D8D203-0286-4FF6-BDD7-08E562BEEC2C}" type="presParOf" srcId="{A236F385-B1EF-4544-9B38-3642D453173A}" destId="{952A6B48-FE66-428D-8AB8-63AFC5E2C3D8}" srcOrd="8" destOrd="0" presId="urn:microsoft.com/office/officeart/2005/8/layout/process5"/>
    <dgm:cxn modelId="{83EDCFC0-ACA1-47CD-AF8D-4AEBFE9E1A55}" type="presParOf" srcId="{A236F385-B1EF-4544-9B38-3642D453173A}" destId="{5492B165-778E-48DA-A0B5-1854A56AA9DC}" srcOrd="9" destOrd="0" presId="urn:microsoft.com/office/officeart/2005/8/layout/process5"/>
    <dgm:cxn modelId="{5D0F7B5A-C194-443C-9445-FF99A4EF75CE}" type="presParOf" srcId="{5492B165-778E-48DA-A0B5-1854A56AA9DC}" destId="{6E9C2A46-765F-428C-A227-DA596566E7D2}" srcOrd="0" destOrd="0" presId="urn:microsoft.com/office/officeart/2005/8/layout/process5"/>
    <dgm:cxn modelId="{69696135-BE57-457A-A9AE-604316AB0CB2}" type="presParOf" srcId="{A236F385-B1EF-4544-9B38-3642D453173A}" destId="{D664452F-75E2-42AA-B5A4-775462FD03BB}" srcOrd="10" destOrd="0" presId="urn:microsoft.com/office/officeart/2005/8/layout/process5"/>
    <dgm:cxn modelId="{11E18F15-22F5-40B7-A9B7-64DAA48DB046}" type="presParOf" srcId="{A236F385-B1EF-4544-9B38-3642D453173A}" destId="{762822C4-34BC-4740-BB2D-C3C26B4A7E08}" srcOrd="11" destOrd="0" presId="urn:microsoft.com/office/officeart/2005/8/layout/process5"/>
    <dgm:cxn modelId="{FE168772-4A1B-443D-A131-95900BDE3ECE}" type="presParOf" srcId="{762822C4-34BC-4740-BB2D-C3C26B4A7E08}" destId="{696201F9-5466-4D12-AC98-584DE4BEE460}" srcOrd="0" destOrd="0" presId="urn:microsoft.com/office/officeart/2005/8/layout/process5"/>
    <dgm:cxn modelId="{1DED7475-741E-417D-8644-8A0DF045906A}" type="presParOf" srcId="{A236F385-B1EF-4544-9B38-3642D453173A}" destId="{B3698CB6-DC08-4418-AB4F-201754ED1881}" srcOrd="12" destOrd="0" presId="urn:microsoft.com/office/officeart/2005/8/layout/process5"/>
    <dgm:cxn modelId="{939C49CF-E4C7-446F-BAEC-2C738B0945DC}" type="presParOf" srcId="{A236F385-B1EF-4544-9B38-3642D453173A}" destId="{85C639F5-2CA9-4266-9AE8-AA390D3479FA}" srcOrd="13" destOrd="0" presId="urn:microsoft.com/office/officeart/2005/8/layout/process5"/>
    <dgm:cxn modelId="{03C09AA9-DA98-4CFD-90FE-97E0E8961FA7}" type="presParOf" srcId="{85C639F5-2CA9-4266-9AE8-AA390D3479FA}" destId="{1E3D66D3-25D2-4CE8-A514-EA8C92580CEB}" srcOrd="0" destOrd="0" presId="urn:microsoft.com/office/officeart/2005/8/layout/process5"/>
    <dgm:cxn modelId="{2E94B444-01BD-4982-BB20-DDACC45DCEE6}" type="presParOf" srcId="{A236F385-B1EF-4544-9B38-3642D453173A}" destId="{516B49CE-B0CC-4D6C-B051-515C07A4E217}" srcOrd="14" destOrd="0" presId="urn:microsoft.com/office/officeart/2005/8/layout/process5"/>
    <dgm:cxn modelId="{EF6DCEDE-EEFA-4AAC-B344-426F63373CF6}" type="presParOf" srcId="{A236F385-B1EF-4544-9B38-3642D453173A}" destId="{5947475B-75AA-495E-9A6A-2271282933DE}" srcOrd="15" destOrd="0" presId="urn:microsoft.com/office/officeart/2005/8/layout/process5"/>
    <dgm:cxn modelId="{02767AF9-D9CA-43A4-A357-B89DBD948CC7}" type="presParOf" srcId="{5947475B-75AA-495E-9A6A-2271282933DE}" destId="{18AD220F-CC0D-4C51-86B7-103F28E70634}" srcOrd="0" destOrd="0" presId="urn:microsoft.com/office/officeart/2005/8/layout/process5"/>
    <dgm:cxn modelId="{6F544A57-DCF7-4DC3-9839-57D5EE001FD7}" type="presParOf" srcId="{A236F385-B1EF-4544-9B38-3642D453173A}" destId="{4F8F6B16-9145-47C8-884D-283605C0179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E7E34B-0D4B-450A-8283-AD49B5F53E39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CB4F7380-DD08-4BFE-B6FF-D3763FE37088}">
      <dgm:prSet/>
      <dgm:spPr/>
      <dgm:t>
        <a:bodyPr/>
        <a:lstStyle/>
        <a:p>
          <a:r>
            <a:rPr lang="de-DE" b="0" i="0"/>
            <a:t>Hauptkommunikation über Discord</a:t>
          </a:r>
          <a:endParaRPr lang="de-DE"/>
        </a:p>
      </dgm:t>
    </dgm:pt>
    <dgm:pt modelId="{8707797A-ED58-4AB4-B0AD-376A4F497337}" type="parTrans" cxnId="{6B5ED782-F488-4E6A-A686-355609B2ED7D}">
      <dgm:prSet/>
      <dgm:spPr/>
      <dgm:t>
        <a:bodyPr/>
        <a:lstStyle/>
        <a:p>
          <a:endParaRPr lang="de-DE"/>
        </a:p>
      </dgm:t>
    </dgm:pt>
    <dgm:pt modelId="{FACEDC2F-E36F-475A-9F8F-10DB0DA7B444}" type="sibTrans" cxnId="{6B5ED782-F488-4E6A-A686-355609B2ED7D}">
      <dgm:prSet/>
      <dgm:spPr/>
      <dgm:t>
        <a:bodyPr/>
        <a:lstStyle/>
        <a:p>
          <a:endParaRPr lang="de-DE"/>
        </a:p>
      </dgm:t>
    </dgm:pt>
    <dgm:pt modelId="{7B604280-1E73-4433-B581-8DF92E5B464E}">
      <dgm:prSet/>
      <dgm:spPr/>
      <dgm:t>
        <a:bodyPr/>
        <a:lstStyle/>
        <a:p>
          <a:r>
            <a:rPr lang="de-DE" b="0" i="0"/>
            <a:t>Ideen immer in Discord und Wiki festhalten</a:t>
          </a:r>
          <a:endParaRPr lang="de-DE"/>
        </a:p>
      </dgm:t>
    </dgm:pt>
    <dgm:pt modelId="{2DB72C25-5822-44AC-9AA7-90BC4CA32194}" type="parTrans" cxnId="{92CADC3E-6E64-4CE2-89D4-9C6503F63554}">
      <dgm:prSet/>
      <dgm:spPr/>
      <dgm:t>
        <a:bodyPr/>
        <a:lstStyle/>
        <a:p>
          <a:endParaRPr lang="de-DE"/>
        </a:p>
      </dgm:t>
    </dgm:pt>
    <dgm:pt modelId="{E2AFEAD4-A1B9-4A27-A047-731B67EB665C}" type="sibTrans" cxnId="{92CADC3E-6E64-4CE2-89D4-9C6503F63554}">
      <dgm:prSet/>
      <dgm:spPr/>
      <dgm:t>
        <a:bodyPr/>
        <a:lstStyle/>
        <a:p>
          <a:endParaRPr lang="de-DE"/>
        </a:p>
      </dgm:t>
    </dgm:pt>
    <dgm:pt modelId="{AD1E7E7D-3CE2-46DD-BBD1-B21A7EDF95F8}">
      <dgm:prSet/>
      <dgm:spPr/>
      <dgm:t>
        <a:bodyPr/>
        <a:lstStyle/>
        <a:p>
          <a:r>
            <a:rPr lang="de-DE" b="0" i="0"/>
            <a:t>Wöchentliche Meetings</a:t>
          </a:r>
          <a:endParaRPr lang="de-DE"/>
        </a:p>
      </dgm:t>
    </dgm:pt>
    <dgm:pt modelId="{DC5D0B37-ED91-4607-BDD6-1E16CED24018}" type="parTrans" cxnId="{EABAF844-F14A-4793-BD52-9EE94BD048ED}">
      <dgm:prSet/>
      <dgm:spPr/>
      <dgm:t>
        <a:bodyPr/>
        <a:lstStyle/>
        <a:p>
          <a:endParaRPr lang="de-DE"/>
        </a:p>
      </dgm:t>
    </dgm:pt>
    <dgm:pt modelId="{A6882233-081E-453F-B49C-2CED10BFFEAF}" type="sibTrans" cxnId="{EABAF844-F14A-4793-BD52-9EE94BD048ED}">
      <dgm:prSet/>
      <dgm:spPr/>
      <dgm:t>
        <a:bodyPr/>
        <a:lstStyle/>
        <a:p>
          <a:endParaRPr lang="de-DE"/>
        </a:p>
      </dgm:t>
    </dgm:pt>
    <dgm:pt modelId="{D795FDF1-5ADC-4385-A97F-45C5157C3A2C}">
      <dgm:prSet/>
      <dgm:spPr/>
      <dgm:t>
        <a:bodyPr/>
        <a:lstStyle/>
        <a:p>
          <a:r>
            <a:rPr lang="de-DE" b="0" i="0"/>
            <a:t>Spontane Meetings</a:t>
          </a:r>
          <a:endParaRPr lang="de-DE"/>
        </a:p>
      </dgm:t>
    </dgm:pt>
    <dgm:pt modelId="{5123A37C-412C-4EFD-8690-3D94E61780CE}" type="parTrans" cxnId="{9CB65C4F-2CD5-49D3-90B2-EEB8ED0A2FC9}">
      <dgm:prSet/>
      <dgm:spPr/>
      <dgm:t>
        <a:bodyPr/>
        <a:lstStyle/>
        <a:p>
          <a:endParaRPr lang="de-DE"/>
        </a:p>
      </dgm:t>
    </dgm:pt>
    <dgm:pt modelId="{7A73CF57-0B2C-4A2C-9A99-BFB0CEE9BA1A}" type="sibTrans" cxnId="{9CB65C4F-2CD5-49D3-90B2-EEB8ED0A2FC9}">
      <dgm:prSet/>
      <dgm:spPr/>
      <dgm:t>
        <a:bodyPr/>
        <a:lstStyle/>
        <a:p>
          <a:endParaRPr lang="de-DE"/>
        </a:p>
      </dgm:t>
    </dgm:pt>
    <dgm:pt modelId="{3C07C7A3-7CE9-4B23-B7F6-F7098267F13E}">
      <dgm:prSet/>
      <dgm:spPr/>
      <dgm:t>
        <a:bodyPr/>
        <a:lstStyle/>
        <a:p>
          <a:r>
            <a:rPr lang="de-DE" b="0" i="0"/>
            <a:t>Merge Day</a:t>
          </a:r>
          <a:endParaRPr lang="de-DE"/>
        </a:p>
      </dgm:t>
    </dgm:pt>
    <dgm:pt modelId="{C0C094AF-2115-48BD-8A1E-D9684429C1BA}" type="parTrans" cxnId="{D75F581A-4B9D-425F-BF26-79FEFA9E2D85}">
      <dgm:prSet/>
      <dgm:spPr/>
      <dgm:t>
        <a:bodyPr/>
        <a:lstStyle/>
        <a:p>
          <a:endParaRPr lang="de-DE"/>
        </a:p>
      </dgm:t>
    </dgm:pt>
    <dgm:pt modelId="{B79E9B19-2A71-4605-BE02-AF0D2F32D4D9}" type="sibTrans" cxnId="{D75F581A-4B9D-425F-BF26-79FEFA9E2D85}">
      <dgm:prSet/>
      <dgm:spPr/>
      <dgm:t>
        <a:bodyPr/>
        <a:lstStyle/>
        <a:p>
          <a:endParaRPr lang="de-DE"/>
        </a:p>
      </dgm:t>
    </dgm:pt>
    <dgm:pt modelId="{51C28731-4D09-46BF-BB61-A401F2EB6226}" type="pres">
      <dgm:prSet presAssocID="{FEE7E34B-0D4B-450A-8283-AD49B5F53E39}" presName="linear" presStyleCnt="0">
        <dgm:presLayoutVars>
          <dgm:dir/>
          <dgm:animLvl val="lvl"/>
          <dgm:resizeHandles val="exact"/>
        </dgm:presLayoutVars>
      </dgm:prSet>
      <dgm:spPr/>
    </dgm:pt>
    <dgm:pt modelId="{D9C9A4C8-AE12-4CCC-95C2-24C57827580C}" type="pres">
      <dgm:prSet presAssocID="{CB4F7380-DD08-4BFE-B6FF-D3763FE37088}" presName="parentLin" presStyleCnt="0"/>
      <dgm:spPr/>
    </dgm:pt>
    <dgm:pt modelId="{13420967-9896-428C-B344-66CBE535671E}" type="pres">
      <dgm:prSet presAssocID="{CB4F7380-DD08-4BFE-B6FF-D3763FE37088}" presName="parentLeftMargin" presStyleLbl="node1" presStyleIdx="0" presStyleCnt="5"/>
      <dgm:spPr/>
    </dgm:pt>
    <dgm:pt modelId="{43478848-F0E6-4B3C-81AA-E91B9F831AF5}" type="pres">
      <dgm:prSet presAssocID="{CB4F7380-DD08-4BFE-B6FF-D3763FE3708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3CE7FFE-8DD7-4A70-8845-7593000886D2}" type="pres">
      <dgm:prSet presAssocID="{CB4F7380-DD08-4BFE-B6FF-D3763FE37088}" presName="negativeSpace" presStyleCnt="0"/>
      <dgm:spPr/>
    </dgm:pt>
    <dgm:pt modelId="{F0AB7E8E-3333-4372-A75D-1484D5A78C70}" type="pres">
      <dgm:prSet presAssocID="{CB4F7380-DD08-4BFE-B6FF-D3763FE37088}" presName="childText" presStyleLbl="conFgAcc1" presStyleIdx="0" presStyleCnt="5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</dgm:spPr>
    </dgm:pt>
    <dgm:pt modelId="{69D69289-DCF0-4759-89B3-251F58BE0CDD}" type="pres">
      <dgm:prSet presAssocID="{FACEDC2F-E36F-475A-9F8F-10DB0DA7B444}" presName="spaceBetweenRectangles" presStyleCnt="0"/>
      <dgm:spPr/>
    </dgm:pt>
    <dgm:pt modelId="{A5B1B946-46EA-420A-AC51-18D0756E1A54}" type="pres">
      <dgm:prSet presAssocID="{7B604280-1E73-4433-B581-8DF92E5B464E}" presName="parentLin" presStyleCnt="0"/>
      <dgm:spPr/>
    </dgm:pt>
    <dgm:pt modelId="{41DE6F36-AC3F-4498-80E5-E8E7D126A954}" type="pres">
      <dgm:prSet presAssocID="{7B604280-1E73-4433-B581-8DF92E5B464E}" presName="parentLeftMargin" presStyleLbl="node1" presStyleIdx="0" presStyleCnt="5"/>
      <dgm:spPr/>
    </dgm:pt>
    <dgm:pt modelId="{338EC605-A0DC-4B70-8B46-E8CA9C1C12CC}" type="pres">
      <dgm:prSet presAssocID="{7B604280-1E73-4433-B581-8DF92E5B464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98BD24-70E5-466D-8BDB-B8780F2D5C71}" type="pres">
      <dgm:prSet presAssocID="{7B604280-1E73-4433-B581-8DF92E5B464E}" presName="negativeSpace" presStyleCnt="0"/>
      <dgm:spPr/>
    </dgm:pt>
    <dgm:pt modelId="{4CE6AD6C-9F2A-4019-A43D-24006BD7F312}" type="pres">
      <dgm:prSet presAssocID="{7B604280-1E73-4433-B581-8DF92E5B464E}" presName="childText" presStyleLbl="conFgAcc1" presStyleIdx="1" presStyleCnt="5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</dgm:spPr>
    </dgm:pt>
    <dgm:pt modelId="{7C872B95-C21C-4717-A567-BDB832C17F51}" type="pres">
      <dgm:prSet presAssocID="{E2AFEAD4-A1B9-4A27-A047-731B67EB665C}" presName="spaceBetweenRectangles" presStyleCnt="0"/>
      <dgm:spPr/>
    </dgm:pt>
    <dgm:pt modelId="{96BF992D-72BA-4985-862C-6D64945BCFDA}" type="pres">
      <dgm:prSet presAssocID="{AD1E7E7D-3CE2-46DD-BBD1-B21A7EDF95F8}" presName="parentLin" presStyleCnt="0"/>
      <dgm:spPr/>
    </dgm:pt>
    <dgm:pt modelId="{D5C0F211-13B8-47BA-8C3C-988859152C0C}" type="pres">
      <dgm:prSet presAssocID="{AD1E7E7D-3CE2-46DD-BBD1-B21A7EDF95F8}" presName="parentLeftMargin" presStyleLbl="node1" presStyleIdx="1" presStyleCnt="5"/>
      <dgm:spPr/>
    </dgm:pt>
    <dgm:pt modelId="{A06CD279-60F7-4379-9B9A-F1A84989923C}" type="pres">
      <dgm:prSet presAssocID="{AD1E7E7D-3CE2-46DD-BBD1-B21A7EDF95F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2858B5A-7453-4211-B4C7-B501210C0109}" type="pres">
      <dgm:prSet presAssocID="{AD1E7E7D-3CE2-46DD-BBD1-B21A7EDF95F8}" presName="negativeSpace" presStyleCnt="0"/>
      <dgm:spPr/>
    </dgm:pt>
    <dgm:pt modelId="{44C4A3A2-50EB-4F0B-AAEC-2C49FE4A2AD8}" type="pres">
      <dgm:prSet presAssocID="{AD1E7E7D-3CE2-46DD-BBD1-B21A7EDF95F8}" presName="childText" presStyleLbl="conFgAcc1" presStyleIdx="2" presStyleCnt="5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</dgm:spPr>
    </dgm:pt>
    <dgm:pt modelId="{81CD2562-8621-42D7-9424-1BFF23C9F4E1}" type="pres">
      <dgm:prSet presAssocID="{A6882233-081E-453F-B49C-2CED10BFFEAF}" presName="spaceBetweenRectangles" presStyleCnt="0"/>
      <dgm:spPr/>
    </dgm:pt>
    <dgm:pt modelId="{EE67522A-5E27-49D8-9D83-F07DA18F6EB3}" type="pres">
      <dgm:prSet presAssocID="{D795FDF1-5ADC-4385-A97F-45C5157C3A2C}" presName="parentLin" presStyleCnt="0"/>
      <dgm:spPr/>
    </dgm:pt>
    <dgm:pt modelId="{52AE98C1-4874-492D-9AF6-3A1106DB5A66}" type="pres">
      <dgm:prSet presAssocID="{D795FDF1-5ADC-4385-A97F-45C5157C3A2C}" presName="parentLeftMargin" presStyleLbl="node1" presStyleIdx="2" presStyleCnt="5"/>
      <dgm:spPr/>
    </dgm:pt>
    <dgm:pt modelId="{6E80C768-43A3-48D6-A145-6BD8ECB933F7}" type="pres">
      <dgm:prSet presAssocID="{D795FDF1-5ADC-4385-A97F-45C5157C3A2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5A0E71B-FBA2-4C88-B221-E4733180935F}" type="pres">
      <dgm:prSet presAssocID="{D795FDF1-5ADC-4385-A97F-45C5157C3A2C}" presName="negativeSpace" presStyleCnt="0"/>
      <dgm:spPr/>
    </dgm:pt>
    <dgm:pt modelId="{064FE53D-669C-4108-BB08-8F12816ABD66}" type="pres">
      <dgm:prSet presAssocID="{D795FDF1-5ADC-4385-A97F-45C5157C3A2C}" presName="childText" presStyleLbl="conFgAcc1" presStyleIdx="3" presStyleCnt="5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</dgm:spPr>
    </dgm:pt>
    <dgm:pt modelId="{31B1C3E2-FBEA-4962-9131-9B393A45FEC7}" type="pres">
      <dgm:prSet presAssocID="{7A73CF57-0B2C-4A2C-9A99-BFB0CEE9BA1A}" presName="spaceBetweenRectangles" presStyleCnt="0"/>
      <dgm:spPr/>
    </dgm:pt>
    <dgm:pt modelId="{8899F56D-8D20-4401-B1D7-39931D2D8DD3}" type="pres">
      <dgm:prSet presAssocID="{3C07C7A3-7CE9-4B23-B7F6-F7098267F13E}" presName="parentLin" presStyleCnt="0"/>
      <dgm:spPr/>
    </dgm:pt>
    <dgm:pt modelId="{3CE29850-FA0F-4E79-A8D9-47E963052E68}" type="pres">
      <dgm:prSet presAssocID="{3C07C7A3-7CE9-4B23-B7F6-F7098267F13E}" presName="parentLeftMargin" presStyleLbl="node1" presStyleIdx="3" presStyleCnt="5"/>
      <dgm:spPr/>
    </dgm:pt>
    <dgm:pt modelId="{6B6131BC-1CA8-4D4A-9A9C-5C07892727BA}" type="pres">
      <dgm:prSet presAssocID="{3C07C7A3-7CE9-4B23-B7F6-F7098267F13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DAEF2F0-4D76-478F-9071-38009E2C6206}" type="pres">
      <dgm:prSet presAssocID="{3C07C7A3-7CE9-4B23-B7F6-F7098267F13E}" presName="negativeSpace" presStyleCnt="0"/>
      <dgm:spPr/>
    </dgm:pt>
    <dgm:pt modelId="{657D1307-9DC3-4D47-A8AC-5AC703621198}" type="pres">
      <dgm:prSet presAssocID="{3C07C7A3-7CE9-4B23-B7F6-F7098267F13E}" presName="childText" presStyleLbl="conFgAcc1" presStyleIdx="4" presStyleCnt="5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</dgm:spPr>
    </dgm:pt>
  </dgm:ptLst>
  <dgm:cxnLst>
    <dgm:cxn modelId="{D800AF16-3A6E-4C5C-8D13-F0E91328AD71}" type="presOf" srcId="{CB4F7380-DD08-4BFE-B6FF-D3763FE37088}" destId="{13420967-9896-428C-B344-66CBE535671E}" srcOrd="0" destOrd="0" presId="urn:microsoft.com/office/officeart/2005/8/layout/list1"/>
    <dgm:cxn modelId="{D75F581A-4B9D-425F-BF26-79FEFA9E2D85}" srcId="{FEE7E34B-0D4B-450A-8283-AD49B5F53E39}" destId="{3C07C7A3-7CE9-4B23-B7F6-F7098267F13E}" srcOrd="4" destOrd="0" parTransId="{C0C094AF-2115-48BD-8A1E-D9684429C1BA}" sibTransId="{B79E9B19-2A71-4605-BE02-AF0D2F32D4D9}"/>
    <dgm:cxn modelId="{94FBF21A-5DB7-4D88-9109-023FCF8F47D4}" type="presOf" srcId="{7B604280-1E73-4433-B581-8DF92E5B464E}" destId="{41DE6F36-AC3F-4498-80E5-E8E7D126A954}" srcOrd="0" destOrd="0" presId="urn:microsoft.com/office/officeart/2005/8/layout/list1"/>
    <dgm:cxn modelId="{92CADC3E-6E64-4CE2-89D4-9C6503F63554}" srcId="{FEE7E34B-0D4B-450A-8283-AD49B5F53E39}" destId="{7B604280-1E73-4433-B581-8DF92E5B464E}" srcOrd="1" destOrd="0" parTransId="{2DB72C25-5822-44AC-9AA7-90BC4CA32194}" sibTransId="{E2AFEAD4-A1B9-4A27-A047-731B67EB665C}"/>
    <dgm:cxn modelId="{EABAF844-F14A-4793-BD52-9EE94BD048ED}" srcId="{FEE7E34B-0D4B-450A-8283-AD49B5F53E39}" destId="{AD1E7E7D-3CE2-46DD-BBD1-B21A7EDF95F8}" srcOrd="2" destOrd="0" parTransId="{DC5D0B37-ED91-4607-BDD6-1E16CED24018}" sibTransId="{A6882233-081E-453F-B49C-2CED10BFFEAF}"/>
    <dgm:cxn modelId="{A07CC147-3C86-4E58-804F-2EA7E92FFC31}" type="presOf" srcId="{FEE7E34B-0D4B-450A-8283-AD49B5F53E39}" destId="{51C28731-4D09-46BF-BB61-A401F2EB6226}" srcOrd="0" destOrd="0" presId="urn:microsoft.com/office/officeart/2005/8/layout/list1"/>
    <dgm:cxn modelId="{226B286C-897A-4894-8029-D9DA4E36AB75}" type="presOf" srcId="{D795FDF1-5ADC-4385-A97F-45C5157C3A2C}" destId="{52AE98C1-4874-492D-9AF6-3A1106DB5A66}" srcOrd="0" destOrd="0" presId="urn:microsoft.com/office/officeart/2005/8/layout/list1"/>
    <dgm:cxn modelId="{9CB65C4F-2CD5-49D3-90B2-EEB8ED0A2FC9}" srcId="{FEE7E34B-0D4B-450A-8283-AD49B5F53E39}" destId="{D795FDF1-5ADC-4385-A97F-45C5157C3A2C}" srcOrd="3" destOrd="0" parTransId="{5123A37C-412C-4EFD-8690-3D94E61780CE}" sibTransId="{7A73CF57-0B2C-4A2C-9A99-BFB0CEE9BA1A}"/>
    <dgm:cxn modelId="{518ABF73-5F25-4189-941E-8382B295F4A9}" type="presOf" srcId="{3C07C7A3-7CE9-4B23-B7F6-F7098267F13E}" destId="{6B6131BC-1CA8-4D4A-9A9C-5C07892727BA}" srcOrd="1" destOrd="0" presId="urn:microsoft.com/office/officeart/2005/8/layout/list1"/>
    <dgm:cxn modelId="{89AA9854-588B-4687-8E84-B491A0A7A6B4}" type="presOf" srcId="{D795FDF1-5ADC-4385-A97F-45C5157C3A2C}" destId="{6E80C768-43A3-48D6-A145-6BD8ECB933F7}" srcOrd="1" destOrd="0" presId="urn:microsoft.com/office/officeart/2005/8/layout/list1"/>
    <dgm:cxn modelId="{75F5D779-3A20-49C5-B2B1-A87B00F28FB1}" type="presOf" srcId="{AD1E7E7D-3CE2-46DD-BBD1-B21A7EDF95F8}" destId="{D5C0F211-13B8-47BA-8C3C-988859152C0C}" srcOrd="0" destOrd="0" presId="urn:microsoft.com/office/officeart/2005/8/layout/list1"/>
    <dgm:cxn modelId="{4AD3387D-D129-43D2-AE1C-4BB95EA31F55}" type="presOf" srcId="{CB4F7380-DD08-4BFE-B6FF-D3763FE37088}" destId="{43478848-F0E6-4B3C-81AA-E91B9F831AF5}" srcOrd="1" destOrd="0" presId="urn:microsoft.com/office/officeart/2005/8/layout/list1"/>
    <dgm:cxn modelId="{6B5ED782-F488-4E6A-A686-355609B2ED7D}" srcId="{FEE7E34B-0D4B-450A-8283-AD49B5F53E39}" destId="{CB4F7380-DD08-4BFE-B6FF-D3763FE37088}" srcOrd="0" destOrd="0" parTransId="{8707797A-ED58-4AB4-B0AD-376A4F497337}" sibTransId="{FACEDC2F-E36F-475A-9F8F-10DB0DA7B444}"/>
    <dgm:cxn modelId="{FEF0108B-C8A0-4136-BCB7-90248748326D}" type="presOf" srcId="{AD1E7E7D-3CE2-46DD-BBD1-B21A7EDF95F8}" destId="{A06CD279-60F7-4379-9B9A-F1A84989923C}" srcOrd="1" destOrd="0" presId="urn:microsoft.com/office/officeart/2005/8/layout/list1"/>
    <dgm:cxn modelId="{242EDCC2-FA61-44C7-8BF9-220C6BF70182}" type="presOf" srcId="{7B604280-1E73-4433-B581-8DF92E5B464E}" destId="{338EC605-A0DC-4B70-8B46-E8CA9C1C12CC}" srcOrd="1" destOrd="0" presId="urn:microsoft.com/office/officeart/2005/8/layout/list1"/>
    <dgm:cxn modelId="{D809B8E5-B47D-4EF9-94C8-124D41BEF88F}" type="presOf" srcId="{3C07C7A3-7CE9-4B23-B7F6-F7098267F13E}" destId="{3CE29850-FA0F-4E79-A8D9-47E963052E68}" srcOrd="0" destOrd="0" presId="urn:microsoft.com/office/officeart/2005/8/layout/list1"/>
    <dgm:cxn modelId="{7B91823A-297B-4E0C-8544-E8E76D3BA8C1}" type="presParOf" srcId="{51C28731-4D09-46BF-BB61-A401F2EB6226}" destId="{D9C9A4C8-AE12-4CCC-95C2-24C57827580C}" srcOrd="0" destOrd="0" presId="urn:microsoft.com/office/officeart/2005/8/layout/list1"/>
    <dgm:cxn modelId="{7560EE85-921B-4679-B1FE-243C61F8276B}" type="presParOf" srcId="{D9C9A4C8-AE12-4CCC-95C2-24C57827580C}" destId="{13420967-9896-428C-B344-66CBE535671E}" srcOrd="0" destOrd="0" presId="urn:microsoft.com/office/officeart/2005/8/layout/list1"/>
    <dgm:cxn modelId="{0C88975B-8A3F-4D13-A068-8E67412FA99B}" type="presParOf" srcId="{D9C9A4C8-AE12-4CCC-95C2-24C57827580C}" destId="{43478848-F0E6-4B3C-81AA-E91B9F831AF5}" srcOrd="1" destOrd="0" presId="urn:microsoft.com/office/officeart/2005/8/layout/list1"/>
    <dgm:cxn modelId="{EC3BC8F5-F84E-41F4-B807-BFC317828DBA}" type="presParOf" srcId="{51C28731-4D09-46BF-BB61-A401F2EB6226}" destId="{53CE7FFE-8DD7-4A70-8845-7593000886D2}" srcOrd="1" destOrd="0" presId="urn:microsoft.com/office/officeart/2005/8/layout/list1"/>
    <dgm:cxn modelId="{F2E99949-E563-478B-80CE-2B63D65E9868}" type="presParOf" srcId="{51C28731-4D09-46BF-BB61-A401F2EB6226}" destId="{F0AB7E8E-3333-4372-A75D-1484D5A78C70}" srcOrd="2" destOrd="0" presId="urn:microsoft.com/office/officeart/2005/8/layout/list1"/>
    <dgm:cxn modelId="{E2B58BFE-9BC5-4B81-92AD-FDC252666E99}" type="presParOf" srcId="{51C28731-4D09-46BF-BB61-A401F2EB6226}" destId="{69D69289-DCF0-4759-89B3-251F58BE0CDD}" srcOrd="3" destOrd="0" presId="urn:microsoft.com/office/officeart/2005/8/layout/list1"/>
    <dgm:cxn modelId="{75AA9B39-628C-4930-8DEC-3C12299553F6}" type="presParOf" srcId="{51C28731-4D09-46BF-BB61-A401F2EB6226}" destId="{A5B1B946-46EA-420A-AC51-18D0756E1A54}" srcOrd="4" destOrd="0" presId="urn:microsoft.com/office/officeart/2005/8/layout/list1"/>
    <dgm:cxn modelId="{64A59E59-1FE8-417F-BF06-4A035EDA38E2}" type="presParOf" srcId="{A5B1B946-46EA-420A-AC51-18D0756E1A54}" destId="{41DE6F36-AC3F-4498-80E5-E8E7D126A954}" srcOrd="0" destOrd="0" presId="urn:microsoft.com/office/officeart/2005/8/layout/list1"/>
    <dgm:cxn modelId="{24189543-5127-44C7-A5D0-04BB0E9E01AD}" type="presParOf" srcId="{A5B1B946-46EA-420A-AC51-18D0756E1A54}" destId="{338EC605-A0DC-4B70-8B46-E8CA9C1C12CC}" srcOrd="1" destOrd="0" presId="urn:microsoft.com/office/officeart/2005/8/layout/list1"/>
    <dgm:cxn modelId="{98802103-8F61-4D26-8C3B-8C8A8F82CCD3}" type="presParOf" srcId="{51C28731-4D09-46BF-BB61-A401F2EB6226}" destId="{2698BD24-70E5-466D-8BDB-B8780F2D5C71}" srcOrd="5" destOrd="0" presId="urn:microsoft.com/office/officeart/2005/8/layout/list1"/>
    <dgm:cxn modelId="{C6F15EAA-57F8-4353-A03D-268B2878626E}" type="presParOf" srcId="{51C28731-4D09-46BF-BB61-A401F2EB6226}" destId="{4CE6AD6C-9F2A-4019-A43D-24006BD7F312}" srcOrd="6" destOrd="0" presId="urn:microsoft.com/office/officeart/2005/8/layout/list1"/>
    <dgm:cxn modelId="{4E9BF46F-E703-45F7-8B3B-019F169F1F0F}" type="presParOf" srcId="{51C28731-4D09-46BF-BB61-A401F2EB6226}" destId="{7C872B95-C21C-4717-A567-BDB832C17F51}" srcOrd="7" destOrd="0" presId="urn:microsoft.com/office/officeart/2005/8/layout/list1"/>
    <dgm:cxn modelId="{C511418C-8789-4415-87E3-1C1C61407ED0}" type="presParOf" srcId="{51C28731-4D09-46BF-BB61-A401F2EB6226}" destId="{96BF992D-72BA-4985-862C-6D64945BCFDA}" srcOrd="8" destOrd="0" presId="urn:microsoft.com/office/officeart/2005/8/layout/list1"/>
    <dgm:cxn modelId="{B3849A60-D112-4B6F-85E9-5ED32F1FFA01}" type="presParOf" srcId="{96BF992D-72BA-4985-862C-6D64945BCFDA}" destId="{D5C0F211-13B8-47BA-8C3C-988859152C0C}" srcOrd="0" destOrd="0" presId="urn:microsoft.com/office/officeart/2005/8/layout/list1"/>
    <dgm:cxn modelId="{1547AF99-1CCD-4436-A7D4-F455A426CC11}" type="presParOf" srcId="{96BF992D-72BA-4985-862C-6D64945BCFDA}" destId="{A06CD279-60F7-4379-9B9A-F1A84989923C}" srcOrd="1" destOrd="0" presId="urn:microsoft.com/office/officeart/2005/8/layout/list1"/>
    <dgm:cxn modelId="{8AFB2CFF-86EC-4546-B7FF-4A7F0179648E}" type="presParOf" srcId="{51C28731-4D09-46BF-BB61-A401F2EB6226}" destId="{F2858B5A-7453-4211-B4C7-B501210C0109}" srcOrd="9" destOrd="0" presId="urn:microsoft.com/office/officeart/2005/8/layout/list1"/>
    <dgm:cxn modelId="{112453C2-9C65-4A53-A57C-81BC5DDDE9D1}" type="presParOf" srcId="{51C28731-4D09-46BF-BB61-A401F2EB6226}" destId="{44C4A3A2-50EB-4F0B-AAEC-2C49FE4A2AD8}" srcOrd="10" destOrd="0" presId="urn:microsoft.com/office/officeart/2005/8/layout/list1"/>
    <dgm:cxn modelId="{65320D62-8B41-4B66-BA83-D45C44C31771}" type="presParOf" srcId="{51C28731-4D09-46BF-BB61-A401F2EB6226}" destId="{81CD2562-8621-42D7-9424-1BFF23C9F4E1}" srcOrd="11" destOrd="0" presId="urn:microsoft.com/office/officeart/2005/8/layout/list1"/>
    <dgm:cxn modelId="{47D69110-C816-4A67-A10E-2565944A1B94}" type="presParOf" srcId="{51C28731-4D09-46BF-BB61-A401F2EB6226}" destId="{EE67522A-5E27-49D8-9D83-F07DA18F6EB3}" srcOrd="12" destOrd="0" presId="urn:microsoft.com/office/officeart/2005/8/layout/list1"/>
    <dgm:cxn modelId="{733A96E9-E92B-4B33-81AB-BF9CB3A582DC}" type="presParOf" srcId="{EE67522A-5E27-49D8-9D83-F07DA18F6EB3}" destId="{52AE98C1-4874-492D-9AF6-3A1106DB5A66}" srcOrd="0" destOrd="0" presId="urn:microsoft.com/office/officeart/2005/8/layout/list1"/>
    <dgm:cxn modelId="{D6284843-BFB4-4D14-B348-46908E6605D8}" type="presParOf" srcId="{EE67522A-5E27-49D8-9D83-F07DA18F6EB3}" destId="{6E80C768-43A3-48D6-A145-6BD8ECB933F7}" srcOrd="1" destOrd="0" presId="urn:microsoft.com/office/officeart/2005/8/layout/list1"/>
    <dgm:cxn modelId="{7D5CEDC5-564D-4163-80F6-F5FB796CE284}" type="presParOf" srcId="{51C28731-4D09-46BF-BB61-A401F2EB6226}" destId="{25A0E71B-FBA2-4C88-B221-E4733180935F}" srcOrd="13" destOrd="0" presId="urn:microsoft.com/office/officeart/2005/8/layout/list1"/>
    <dgm:cxn modelId="{DB626537-ABCF-4E65-8A62-45456A661944}" type="presParOf" srcId="{51C28731-4D09-46BF-BB61-A401F2EB6226}" destId="{064FE53D-669C-4108-BB08-8F12816ABD66}" srcOrd="14" destOrd="0" presId="urn:microsoft.com/office/officeart/2005/8/layout/list1"/>
    <dgm:cxn modelId="{3AD6AB88-24A4-4DB6-807E-C99E79CEB8F6}" type="presParOf" srcId="{51C28731-4D09-46BF-BB61-A401F2EB6226}" destId="{31B1C3E2-FBEA-4962-9131-9B393A45FEC7}" srcOrd="15" destOrd="0" presId="urn:microsoft.com/office/officeart/2005/8/layout/list1"/>
    <dgm:cxn modelId="{87F54A69-E955-480C-AF0F-3F1D62563E7C}" type="presParOf" srcId="{51C28731-4D09-46BF-BB61-A401F2EB6226}" destId="{8899F56D-8D20-4401-B1D7-39931D2D8DD3}" srcOrd="16" destOrd="0" presId="urn:microsoft.com/office/officeart/2005/8/layout/list1"/>
    <dgm:cxn modelId="{C883123C-B5DF-4ECC-8204-321463430482}" type="presParOf" srcId="{8899F56D-8D20-4401-B1D7-39931D2D8DD3}" destId="{3CE29850-FA0F-4E79-A8D9-47E963052E68}" srcOrd="0" destOrd="0" presId="urn:microsoft.com/office/officeart/2005/8/layout/list1"/>
    <dgm:cxn modelId="{C1210E52-7866-409F-A0A3-EF0612B1DED3}" type="presParOf" srcId="{8899F56D-8D20-4401-B1D7-39931D2D8DD3}" destId="{6B6131BC-1CA8-4D4A-9A9C-5C07892727BA}" srcOrd="1" destOrd="0" presId="urn:microsoft.com/office/officeart/2005/8/layout/list1"/>
    <dgm:cxn modelId="{A652CCE9-7466-400B-821C-7E81328141D9}" type="presParOf" srcId="{51C28731-4D09-46BF-BB61-A401F2EB6226}" destId="{7DAEF2F0-4D76-478F-9071-38009E2C6206}" srcOrd="17" destOrd="0" presId="urn:microsoft.com/office/officeart/2005/8/layout/list1"/>
    <dgm:cxn modelId="{FCB97FD7-4EA1-4DE6-88EF-451FF36721D8}" type="presParOf" srcId="{51C28731-4D09-46BF-BB61-A401F2EB6226}" destId="{657D1307-9DC3-4D47-A8AC-5AC70362119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AEB49B-0EF4-40E2-A227-FDB99913C8DA}" type="doc">
      <dgm:prSet loTypeId="urn:microsoft.com/office/officeart/2005/8/layout/cycle5" loCatId="cycle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de-DE"/>
        </a:p>
      </dgm:t>
    </dgm:pt>
    <dgm:pt modelId="{778353F2-15FB-4F7B-8B3F-08F9FA4DF402}">
      <dgm:prSet/>
      <dgm:spPr/>
      <dgm:t>
        <a:bodyPr/>
        <a:lstStyle/>
        <a:p>
          <a:r>
            <a:rPr lang="de-DE" b="0" i="0" err="1"/>
            <a:t>Planning</a:t>
          </a:r>
          <a:r>
            <a:rPr lang="de-DE" b="0" i="0"/>
            <a:t> Poker (2 Wochen Rhythmus)</a:t>
          </a:r>
          <a:endParaRPr lang="de-DE"/>
        </a:p>
      </dgm:t>
    </dgm:pt>
    <dgm:pt modelId="{AEBC6F12-AEAC-42FC-9CFB-4B5619782961}" type="parTrans" cxnId="{223A7611-B048-41A0-8711-F157E6A1401A}">
      <dgm:prSet/>
      <dgm:spPr/>
      <dgm:t>
        <a:bodyPr/>
        <a:lstStyle/>
        <a:p>
          <a:endParaRPr lang="de-DE"/>
        </a:p>
      </dgm:t>
    </dgm:pt>
    <dgm:pt modelId="{97BE6266-1971-45E0-9B34-E47B0337E80E}" type="sibTrans" cxnId="{223A7611-B048-41A0-8711-F157E6A1401A}">
      <dgm:prSet/>
      <dgm:spPr/>
      <dgm:t>
        <a:bodyPr/>
        <a:lstStyle/>
        <a:p>
          <a:endParaRPr lang="de-DE"/>
        </a:p>
      </dgm:t>
    </dgm:pt>
    <dgm:pt modelId="{A49646B4-4740-47D1-94A6-C0385ABF99DD}">
      <dgm:prSet/>
      <dgm:spPr/>
      <dgm:t>
        <a:bodyPr/>
        <a:lstStyle/>
        <a:p>
          <a:r>
            <a:rPr lang="de-DE" b="0" i="0"/>
            <a:t>Tickets zuweisen</a:t>
          </a:r>
          <a:endParaRPr lang="de-DE"/>
        </a:p>
      </dgm:t>
    </dgm:pt>
    <dgm:pt modelId="{87866F81-938E-4B7D-8C82-C0105B040FBC}" type="parTrans" cxnId="{0D7F3518-8B63-415B-95F0-0D298B232127}">
      <dgm:prSet/>
      <dgm:spPr/>
      <dgm:t>
        <a:bodyPr/>
        <a:lstStyle/>
        <a:p>
          <a:endParaRPr lang="de-DE"/>
        </a:p>
      </dgm:t>
    </dgm:pt>
    <dgm:pt modelId="{B5F536FE-F049-42A1-A1CE-D4CD9B70F245}" type="sibTrans" cxnId="{0D7F3518-8B63-415B-95F0-0D298B232127}">
      <dgm:prSet/>
      <dgm:spPr/>
      <dgm:t>
        <a:bodyPr/>
        <a:lstStyle/>
        <a:p>
          <a:endParaRPr lang="de-DE"/>
        </a:p>
      </dgm:t>
    </dgm:pt>
    <dgm:pt modelId="{B6074ECA-B6A5-4E05-92EA-D4146C2ED08E}">
      <dgm:prSet/>
      <dgm:spPr/>
      <dgm:t>
        <a:bodyPr/>
        <a:lstStyle/>
        <a:p>
          <a:r>
            <a:rPr lang="de-DE" b="0" i="0"/>
            <a:t>Tickets bearbeiten</a:t>
          </a:r>
          <a:endParaRPr lang="de-DE"/>
        </a:p>
      </dgm:t>
    </dgm:pt>
    <dgm:pt modelId="{30486CB0-80B1-4456-A63F-B1A88431FCD3}" type="parTrans" cxnId="{8322C39E-D25C-450F-A6E1-7F8ABB249943}">
      <dgm:prSet/>
      <dgm:spPr/>
      <dgm:t>
        <a:bodyPr/>
        <a:lstStyle/>
        <a:p>
          <a:endParaRPr lang="de-DE"/>
        </a:p>
      </dgm:t>
    </dgm:pt>
    <dgm:pt modelId="{02712415-DD3C-48DA-95AB-B001B9890BA8}" type="sibTrans" cxnId="{8322C39E-D25C-450F-A6E1-7F8ABB249943}">
      <dgm:prSet/>
      <dgm:spPr/>
      <dgm:t>
        <a:bodyPr/>
        <a:lstStyle/>
        <a:p>
          <a:endParaRPr lang="de-DE"/>
        </a:p>
      </dgm:t>
    </dgm:pt>
    <dgm:pt modelId="{AB354109-A790-4227-93F5-E05459B2F1D3}">
      <dgm:prSet/>
      <dgm:spPr/>
      <dgm:t>
        <a:bodyPr/>
        <a:lstStyle/>
        <a:p>
          <a:r>
            <a:rPr lang="de-DE" b="0" i="0"/>
            <a:t>Treffen (1 Wochen Rhythmus)</a:t>
          </a:r>
          <a:endParaRPr lang="de-DE"/>
        </a:p>
      </dgm:t>
    </dgm:pt>
    <dgm:pt modelId="{D085E2E8-6F0E-40E6-BA6C-B2A5E42A32E5}" type="parTrans" cxnId="{2E8B1EBE-5481-489C-A0DD-66B42C49185F}">
      <dgm:prSet/>
      <dgm:spPr/>
      <dgm:t>
        <a:bodyPr/>
        <a:lstStyle/>
        <a:p>
          <a:endParaRPr lang="de-DE"/>
        </a:p>
      </dgm:t>
    </dgm:pt>
    <dgm:pt modelId="{72FC9F65-FA8D-400E-A432-9F5D7F4CA25F}" type="sibTrans" cxnId="{2E8B1EBE-5481-489C-A0DD-66B42C49185F}">
      <dgm:prSet/>
      <dgm:spPr/>
      <dgm:t>
        <a:bodyPr/>
        <a:lstStyle/>
        <a:p>
          <a:endParaRPr lang="de-DE"/>
        </a:p>
      </dgm:t>
    </dgm:pt>
    <dgm:pt modelId="{23D079B1-DAC4-4CD1-913A-373B5A1EEEEB}">
      <dgm:prSet/>
      <dgm:spPr/>
      <dgm:t>
        <a:bodyPr/>
        <a:lstStyle/>
        <a:p>
          <a:r>
            <a:rPr lang="de-DE" b="0" i="0"/>
            <a:t>Merge Day (nächstes Planning Poker)</a:t>
          </a:r>
          <a:endParaRPr lang="de-DE"/>
        </a:p>
      </dgm:t>
    </dgm:pt>
    <dgm:pt modelId="{4EF09420-0AE9-475A-AEF8-CCC421CB6F0D}" type="parTrans" cxnId="{BAA5DB29-41B1-458A-84ED-8B3EFB6AA4DF}">
      <dgm:prSet/>
      <dgm:spPr/>
      <dgm:t>
        <a:bodyPr/>
        <a:lstStyle/>
        <a:p>
          <a:endParaRPr lang="de-DE"/>
        </a:p>
      </dgm:t>
    </dgm:pt>
    <dgm:pt modelId="{03DDDFF0-A686-4CF1-9043-908DDAB82133}" type="sibTrans" cxnId="{BAA5DB29-41B1-458A-84ED-8B3EFB6AA4DF}">
      <dgm:prSet/>
      <dgm:spPr/>
      <dgm:t>
        <a:bodyPr/>
        <a:lstStyle/>
        <a:p>
          <a:endParaRPr lang="de-DE"/>
        </a:p>
      </dgm:t>
    </dgm:pt>
    <dgm:pt modelId="{10D51298-83A7-47C5-911E-88DD7E42D33B}" type="pres">
      <dgm:prSet presAssocID="{5CAEB49B-0EF4-40E2-A227-FDB99913C8DA}" presName="cycle" presStyleCnt="0">
        <dgm:presLayoutVars>
          <dgm:dir/>
          <dgm:resizeHandles val="exact"/>
        </dgm:presLayoutVars>
      </dgm:prSet>
      <dgm:spPr/>
    </dgm:pt>
    <dgm:pt modelId="{A7836A9C-CFB5-4754-814E-4DA427A22E5A}" type="pres">
      <dgm:prSet presAssocID="{778353F2-15FB-4F7B-8B3F-08F9FA4DF402}" presName="node" presStyleLbl="node1" presStyleIdx="0" presStyleCnt="5">
        <dgm:presLayoutVars>
          <dgm:bulletEnabled val="1"/>
        </dgm:presLayoutVars>
      </dgm:prSet>
      <dgm:spPr/>
    </dgm:pt>
    <dgm:pt modelId="{A885C0B3-3973-4F2E-8CE4-0D42F70843CC}" type="pres">
      <dgm:prSet presAssocID="{778353F2-15FB-4F7B-8B3F-08F9FA4DF402}" presName="spNode" presStyleCnt="0"/>
      <dgm:spPr/>
    </dgm:pt>
    <dgm:pt modelId="{6B9F4187-F45A-4C4D-A711-3A4A7F9F7C0D}" type="pres">
      <dgm:prSet presAssocID="{97BE6266-1971-45E0-9B34-E47B0337E80E}" presName="sibTrans" presStyleLbl="sibTrans1D1" presStyleIdx="0" presStyleCnt="5"/>
      <dgm:spPr/>
    </dgm:pt>
    <dgm:pt modelId="{0076E5AB-55A8-493F-B4E2-145BD005CEF1}" type="pres">
      <dgm:prSet presAssocID="{A49646B4-4740-47D1-94A6-C0385ABF99DD}" presName="node" presStyleLbl="node1" presStyleIdx="1" presStyleCnt="5">
        <dgm:presLayoutVars>
          <dgm:bulletEnabled val="1"/>
        </dgm:presLayoutVars>
      </dgm:prSet>
      <dgm:spPr/>
    </dgm:pt>
    <dgm:pt modelId="{CAA8960C-90C0-4067-9549-678566F17617}" type="pres">
      <dgm:prSet presAssocID="{A49646B4-4740-47D1-94A6-C0385ABF99DD}" presName="spNode" presStyleCnt="0"/>
      <dgm:spPr/>
    </dgm:pt>
    <dgm:pt modelId="{CEEA46BD-D354-45DE-AA66-D45D2C26D04D}" type="pres">
      <dgm:prSet presAssocID="{B5F536FE-F049-42A1-A1CE-D4CD9B70F245}" presName="sibTrans" presStyleLbl="sibTrans1D1" presStyleIdx="1" presStyleCnt="5"/>
      <dgm:spPr/>
    </dgm:pt>
    <dgm:pt modelId="{83970128-1D1D-4F2F-9DA3-D5BD33A6C211}" type="pres">
      <dgm:prSet presAssocID="{B6074ECA-B6A5-4E05-92EA-D4146C2ED08E}" presName="node" presStyleLbl="node1" presStyleIdx="2" presStyleCnt="5">
        <dgm:presLayoutVars>
          <dgm:bulletEnabled val="1"/>
        </dgm:presLayoutVars>
      </dgm:prSet>
      <dgm:spPr/>
    </dgm:pt>
    <dgm:pt modelId="{5E683682-EF4C-44A1-B5DE-BFCA509E0854}" type="pres">
      <dgm:prSet presAssocID="{B6074ECA-B6A5-4E05-92EA-D4146C2ED08E}" presName="spNode" presStyleCnt="0"/>
      <dgm:spPr/>
    </dgm:pt>
    <dgm:pt modelId="{82440615-05EE-414B-A12A-827C97C009F3}" type="pres">
      <dgm:prSet presAssocID="{02712415-DD3C-48DA-95AB-B001B9890BA8}" presName="sibTrans" presStyleLbl="sibTrans1D1" presStyleIdx="2" presStyleCnt="5"/>
      <dgm:spPr/>
    </dgm:pt>
    <dgm:pt modelId="{38606B44-80CC-4C7C-82AE-81B79107080F}" type="pres">
      <dgm:prSet presAssocID="{AB354109-A790-4227-93F5-E05459B2F1D3}" presName="node" presStyleLbl="node1" presStyleIdx="3" presStyleCnt="5">
        <dgm:presLayoutVars>
          <dgm:bulletEnabled val="1"/>
        </dgm:presLayoutVars>
      </dgm:prSet>
      <dgm:spPr/>
    </dgm:pt>
    <dgm:pt modelId="{45E8C4AC-29BD-4E3E-9A2B-84245CAC69C8}" type="pres">
      <dgm:prSet presAssocID="{AB354109-A790-4227-93F5-E05459B2F1D3}" presName="spNode" presStyleCnt="0"/>
      <dgm:spPr/>
    </dgm:pt>
    <dgm:pt modelId="{477A6C30-9CDC-4BAE-8D36-1AF47487418D}" type="pres">
      <dgm:prSet presAssocID="{72FC9F65-FA8D-400E-A432-9F5D7F4CA25F}" presName="sibTrans" presStyleLbl="sibTrans1D1" presStyleIdx="3" presStyleCnt="5"/>
      <dgm:spPr/>
    </dgm:pt>
    <dgm:pt modelId="{0C7E2A57-4B41-4023-A6F4-F0A079C4E974}" type="pres">
      <dgm:prSet presAssocID="{23D079B1-DAC4-4CD1-913A-373B5A1EEEEB}" presName="node" presStyleLbl="node1" presStyleIdx="4" presStyleCnt="5">
        <dgm:presLayoutVars>
          <dgm:bulletEnabled val="1"/>
        </dgm:presLayoutVars>
      </dgm:prSet>
      <dgm:spPr/>
    </dgm:pt>
    <dgm:pt modelId="{C2096C6C-6570-4F65-9FE7-3CDD13866AFE}" type="pres">
      <dgm:prSet presAssocID="{23D079B1-DAC4-4CD1-913A-373B5A1EEEEB}" presName="spNode" presStyleCnt="0"/>
      <dgm:spPr/>
    </dgm:pt>
    <dgm:pt modelId="{D26253D3-7653-45D6-84FB-7676FBCA90EC}" type="pres">
      <dgm:prSet presAssocID="{03DDDFF0-A686-4CF1-9043-908DDAB82133}" presName="sibTrans" presStyleLbl="sibTrans1D1" presStyleIdx="4" presStyleCnt="5"/>
      <dgm:spPr/>
    </dgm:pt>
  </dgm:ptLst>
  <dgm:cxnLst>
    <dgm:cxn modelId="{223A7611-B048-41A0-8711-F157E6A1401A}" srcId="{5CAEB49B-0EF4-40E2-A227-FDB99913C8DA}" destId="{778353F2-15FB-4F7B-8B3F-08F9FA4DF402}" srcOrd="0" destOrd="0" parTransId="{AEBC6F12-AEAC-42FC-9CFB-4B5619782961}" sibTransId="{97BE6266-1971-45E0-9B34-E47B0337E80E}"/>
    <dgm:cxn modelId="{0D7F3518-8B63-415B-95F0-0D298B232127}" srcId="{5CAEB49B-0EF4-40E2-A227-FDB99913C8DA}" destId="{A49646B4-4740-47D1-94A6-C0385ABF99DD}" srcOrd="1" destOrd="0" parTransId="{87866F81-938E-4B7D-8C82-C0105B040FBC}" sibTransId="{B5F536FE-F049-42A1-A1CE-D4CD9B70F245}"/>
    <dgm:cxn modelId="{BAA5DB29-41B1-458A-84ED-8B3EFB6AA4DF}" srcId="{5CAEB49B-0EF4-40E2-A227-FDB99913C8DA}" destId="{23D079B1-DAC4-4CD1-913A-373B5A1EEEEB}" srcOrd="4" destOrd="0" parTransId="{4EF09420-0AE9-475A-AEF8-CCC421CB6F0D}" sibTransId="{03DDDFF0-A686-4CF1-9043-908DDAB82133}"/>
    <dgm:cxn modelId="{42BDC137-6D54-45BD-B29C-EFEB994FC81F}" type="presOf" srcId="{23D079B1-DAC4-4CD1-913A-373B5A1EEEEB}" destId="{0C7E2A57-4B41-4023-A6F4-F0A079C4E974}" srcOrd="0" destOrd="0" presId="urn:microsoft.com/office/officeart/2005/8/layout/cycle5"/>
    <dgm:cxn modelId="{F2432F38-8003-40FA-B57D-C15975F3A076}" type="presOf" srcId="{5CAEB49B-0EF4-40E2-A227-FDB99913C8DA}" destId="{10D51298-83A7-47C5-911E-88DD7E42D33B}" srcOrd="0" destOrd="0" presId="urn:microsoft.com/office/officeart/2005/8/layout/cycle5"/>
    <dgm:cxn modelId="{83E62A5E-89FE-4A1B-9405-F19D9D8E9817}" type="presOf" srcId="{97BE6266-1971-45E0-9B34-E47B0337E80E}" destId="{6B9F4187-F45A-4C4D-A711-3A4A7F9F7C0D}" srcOrd="0" destOrd="0" presId="urn:microsoft.com/office/officeart/2005/8/layout/cycle5"/>
    <dgm:cxn modelId="{2BF66266-C90D-4703-B96C-FCF15AF697D0}" type="presOf" srcId="{03DDDFF0-A686-4CF1-9043-908DDAB82133}" destId="{D26253D3-7653-45D6-84FB-7676FBCA90EC}" srcOrd="0" destOrd="0" presId="urn:microsoft.com/office/officeart/2005/8/layout/cycle5"/>
    <dgm:cxn modelId="{96FB9667-F5C0-425D-B5F3-E622A59366E6}" type="presOf" srcId="{AB354109-A790-4227-93F5-E05459B2F1D3}" destId="{38606B44-80CC-4C7C-82AE-81B79107080F}" srcOrd="0" destOrd="0" presId="urn:microsoft.com/office/officeart/2005/8/layout/cycle5"/>
    <dgm:cxn modelId="{8322C39E-D25C-450F-A6E1-7F8ABB249943}" srcId="{5CAEB49B-0EF4-40E2-A227-FDB99913C8DA}" destId="{B6074ECA-B6A5-4E05-92EA-D4146C2ED08E}" srcOrd="2" destOrd="0" parTransId="{30486CB0-80B1-4456-A63F-B1A88431FCD3}" sibTransId="{02712415-DD3C-48DA-95AB-B001B9890BA8}"/>
    <dgm:cxn modelId="{31CB40A0-52F6-4C71-969E-2CAF8878AF2A}" type="presOf" srcId="{B6074ECA-B6A5-4E05-92EA-D4146C2ED08E}" destId="{83970128-1D1D-4F2F-9DA3-D5BD33A6C211}" srcOrd="0" destOrd="0" presId="urn:microsoft.com/office/officeart/2005/8/layout/cycle5"/>
    <dgm:cxn modelId="{F26045B9-B038-4AA7-A482-85110ABF7241}" type="presOf" srcId="{B5F536FE-F049-42A1-A1CE-D4CD9B70F245}" destId="{CEEA46BD-D354-45DE-AA66-D45D2C26D04D}" srcOrd="0" destOrd="0" presId="urn:microsoft.com/office/officeart/2005/8/layout/cycle5"/>
    <dgm:cxn modelId="{2E8B1EBE-5481-489C-A0DD-66B42C49185F}" srcId="{5CAEB49B-0EF4-40E2-A227-FDB99913C8DA}" destId="{AB354109-A790-4227-93F5-E05459B2F1D3}" srcOrd="3" destOrd="0" parTransId="{D085E2E8-6F0E-40E6-BA6C-B2A5E42A32E5}" sibTransId="{72FC9F65-FA8D-400E-A432-9F5D7F4CA25F}"/>
    <dgm:cxn modelId="{44FEA4D6-7651-4C62-9D46-8DA033308E5A}" type="presOf" srcId="{02712415-DD3C-48DA-95AB-B001B9890BA8}" destId="{82440615-05EE-414B-A12A-827C97C009F3}" srcOrd="0" destOrd="0" presId="urn:microsoft.com/office/officeart/2005/8/layout/cycle5"/>
    <dgm:cxn modelId="{4209D1DC-FAA0-493B-AC5C-3B807A0A29E7}" type="presOf" srcId="{778353F2-15FB-4F7B-8B3F-08F9FA4DF402}" destId="{A7836A9C-CFB5-4754-814E-4DA427A22E5A}" srcOrd="0" destOrd="0" presId="urn:microsoft.com/office/officeart/2005/8/layout/cycle5"/>
    <dgm:cxn modelId="{5DDFF8DE-E0DC-4994-BACB-452554FCFF0D}" type="presOf" srcId="{A49646B4-4740-47D1-94A6-C0385ABF99DD}" destId="{0076E5AB-55A8-493F-B4E2-145BD005CEF1}" srcOrd="0" destOrd="0" presId="urn:microsoft.com/office/officeart/2005/8/layout/cycle5"/>
    <dgm:cxn modelId="{DE6845EE-FBD2-46A8-9D9E-CE0EF48075F3}" type="presOf" srcId="{72FC9F65-FA8D-400E-A432-9F5D7F4CA25F}" destId="{477A6C30-9CDC-4BAE-8D36-1AF47487418D}" srcOrd="0" destOrd="0" presId="urn:microsoft.com/office/officeart/2005/8/layout/cycle5"/>
    <dgm:cxn modelId="{1E2638F9-BF2C-4880-83AE-21BC98F6DC4B}" type="presParOf" srcId="{10D51298-83A7-47C5-911E-88DD7E42D33B}" destId="{A7836A9C-CFB5-4754-814E-4DA427A22E5A}" srcOrd="0" destOrd="0" presId="urn:microsoft.com/office/officeart/2005/8/layout/cycle5"/>
    <dgm:cxn modelId="{A11609A6-F10D-4802-879C-9F572A88A994}" type="presParOf" srcId="{10D51298-83A7-47C5-911E-88DD7E42D33B}" destId="{A885C0B3-3973-4F2E-8CE4-0D42F70843CC}" srcOrd="1" destOrd="0" presId="urn:microsoft.com/office/officeart/2005/8/layout/cycle5"/>
    <dgm:cxn modelId="{7A558C93-B36D-4DC3-B1AB-313C565EFAF8}" type="presParOf" srcId="{10D51298-83A7-47C5-911E-88DD7E42D33B}" destId="{6B9F4187-F45A-4C4D-A711-3A4A7F9F7C0D}" srcOrd="2" destOrd="0" presId="urn:microsoft.com/office/officeart/2005/8/layout/cycle5"/>
    <dgm:cxn modelId="{EAD04733-7E07-4A37-954D-C05F345BDED5}" type="presParOf" srcId="{10D51298-83A7-47C5-911E-88DD7E42D33B}" destId="{0076E5AB-55A8-493F-B4E2-145BD005CEF1}" srcOrd="3" destOrd="0" presId="urn:microsoft.com/office/officeart/2005/8/layout/cycle5"/>
    <dgm:cxn modelId="{DE0A6CA3-0016-4777-B6D9-C9E5ECE2656F}" type="presParOf" srcId="{10D51298-83A7-47C5-911E-88DD7E42D33B}" destId="{CAA8960C-90C0-4067-9549-678566F17617}" srcOrd="4" destOrd="0" presId="urn:microsoft.com/office/officeart/2005/8/layout/cycle5"/>
    <dgm:cxn modelId="{1701ED88-AA2C-4752-A804-A3046621B601}" type="presParOf" srcId="{10D51298-83A7-47C5-911E-88DD7E42D33B}" destId="{CEEA46BD-D354-45DE-AA66-D45D2C26D04D}" srcOrd="5" destOrd="0" presId="urn:microsoft.com/office/officeart/2005/8/layout/cycle5"/>
    <dgm:cxn modelId="{DCBB476A-E698-4212-9E2E-C252DE757DA8}" type="presParOf" srcId="{10D51298-83A7-47C5-911E-88DD7E42D33B}" destId="{83970128-1D1D-4F2F-9DA3-D5BD33A6C211}" srcOrd="6" destOrd="0" presId="urn:microsoft.com/office/officeart/2005/8/layout/cycle5"/>
    <dgm:cxn modelId="{2F860CC6-1148-489F-A957-02831F21AE6E}" type="presParOf" srcId="{10D51298-83A7-47C5-911E-88DD7E42D33B}" destId="{5E683682-EF4C-44A1-B5DE-BFCA509E0854}" srcOrd="7" destOrd="0" presId="urn:microsoft.com/office/officeart/2005/8/layout/cycle5"/>
    <dgm:cxn modelId="{BB042CD7-B90B-40A3-904B-D2C1BC14C4A0}" type="presParOf" srcId="{10D51298-83A7-47C5-911E-88DD7E42D33B}" destId="{82440615-05EE-414B-A12A-827C97C009F3}" srcOrd="8" destOrd="0" presId="urn:microsoft.com/office/officeart/2005/8/layout/cycle5"/>
    <dgm:cxn modelId="{2D752680-8345-4151-AD2E-31218BE34522}" type="presParOf" srcId="{10D51298-83A7-47C5-911E-88DD7E42D33B}" destId="{38606B44-80CC-4C7C-82AE-81B79107080F}" srcOrd="9" destOrd="0" presId="urn:microsoft.com/office/officeart/2005/8/layout/cycle5"/>
    <dgm:cxn modelId="{92BE1C11-707A-46E5-A634-0CBFD06E6BE6}" type="presParOf" srcId="{10D51298-83A7-47C5-911E-88DD7E42D33B}" destId="{45E8C4AC-29BD-4E3E-9A2B-84245CAC69C8}" srcOrd="10" destOrd="0" presId="urn:microsoft.com/office/officeart/2005/8/layout/cycle5"/>
    <dgm:cxn modelId="{DC2E6B0B-3CE2-4B6A-87D2-7BAF4AFE1AC0}" type="presParOf" srcId="{10D51298-83A7-47C5-911E-88DD7E42D33B}" destId="{477A6C30-9CDC-4BAE-8D36-1AF47487418D}" srcOrd="11" destOrd="0" presId="urn:microsoft.com/office/officeart/2005/8/layout/cycle5"/>
    <dgm:cxn modelId="{F85E3742-6FD5-4228-A68F-C488D309B088}" type="presParOf" srcId="{10D51298-83A7-47C5-911E-88DD7E42D33B}" destId="{0C7E2A57-4B41-4023-A6F4-F0A079C4E974}" srcOrd="12" destOrd="0" presId="urn:microsoft.com/office/officeart/2005/8/layout/cycle5"/>
    <dgm:cxn modelId="{C090688A-8442-4A54-8AAB-1DE79B25FE12}" type="presParOf" srcId="{10D51298-83A7-47C5-911E-88DD7E42D33B}" destId="{C2096C6C-6570-4F65-9FE7-3CDD13866AFE}" srcOrd="13" destOrd="0" presId="urn:microsoft.com/office/officeart/2005/8/layout/cycle5"/>
    <dgm:cxn modelId="{07E08DFD-03B3-426C-B6F2-1A30E55F125B}" type="presParOf" srcId="{10D51298-83A7-47C5-911E-88DD7E42D33B}" destId="{D26253D3-7653-45D6-84FB-7676FBCA90EC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C1C8-2EDF-4E1A-9F49-384AA70CC88D}">
      <dsp:nvSpPr>
        <dsp:cNvPr id="0" name=""/>
        <dsp:cNvSpPr/>
      </dsp:nvSpPr>
      <dsp:spPr>
        <a:xfrm>
          <a:off x="232758" y="0"/>
          <a:ext cx="10768539" cy="3416300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FE0E2-4C21-4C39-8352-5BEE7815DE85}">
      <dsp:nvSpPr>
        <dsp:cNvPr id="0" name=""/>
        <dsp:cNvSpPr/>
      </dsp:nvSpPr>
      <dsp:spPr>
        <a:xfrm>
          <a:off x="5485" y="1024890"/>
          <a:ext cx="1086105" cy="1366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Spielidee</a:t>
          </a:r>
          <a:endParaRPr lang="de-DE" sz="1200" kern="1200"/>
        </a:p>
      </dsp:txBody>
      <dsp:txXfrm>
        <a:off x="58504" y="1077909"/>
        <a:ext cx="980067" cy="1260482"/>
      </dsp:txXfrm>
    </dsp:sp>
    <dsp:sp modelId="{A34E0D7E-DF7A-420A-B8AC-016B56DE5052}">
      <dsp:nvSpPr>
        <dsp:cNvPr id="0" name=""/>
        <dsp:cNvSpPr/>
      </dsp:nvSpPr>
      <dsp:spPr>
        <a:xfrm>
          <a:off x="1272607" y="1024890"/>
          <a:ext cx="1086105" cy="1366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Spielablauf</a:t>
          </a:r>
          <a:endParaRPr lang="de-DE" sz="1200" kern="1200"/>
        </a:p>
      </dsp:txBody>
      <dsp:txXfrm>
        <a:off x="1325626" y="1077909"/>
        <a:ext cx="980067" cy="1260482"/>
      </dsp:txXfrm>
    </dsp:sp>
    <dsp:sp modelId="{3AD92806-E5B5-404D-8E50-28BC879AF932}">
      <dsp:nvSpPr>
        <dsp:cNvPr id="0" name=""/>
        <dsp:cNvSpPr/>
      </dsp:nvSpPr>
      <dsp:spPr>
        <a:xfrm>
          <a:off x="2539730" y="1024890"/>
          <a:ext cx="1086105" cy="1366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Organisation im Team</a:t>
          </a:r>
          <a:endParaRPr lang="de-DE" sz="1200" kern="1200"/>
        </a:p>
      </dsp:txBody>
      <dsp:txXfrm>
        <a:off x="2592749" y="1077909"/>
        <a:ext cx="980067" cy="1260482"/>
      </dsp:txXfrm>
    </dsp:sp>
    <dsp:sp modelId="{83C8B96A-9DD8-4C42-8839-233D01E68BBC}">
      <dsp:nvSpPr>
        <dsp:cNvPr id="0" name=""/>
        <dsp:cNvSpPr/>
      </dsp:nvSpPr>
      <dsp:spPr>
        <a:xfrm>
          <a:off x="3806852" y="1024890"/>
          <a:ext cx="1086105" cy="1366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GitHub Repo</a:t>
          </a:r>
          <a:endParaRPr lang="de-DE" sz="1200" kern="1200"/>
        </a:p>
      </dsp:txBody>
      <dsp:txXfrm>
        <a:off x="3859871" y="1077909"/>
        <a:ext cx="980067" cy="1260482"/>
      </dsp:txXfrm>
    </dsp:sp>
    <dsp:sp modelId="{28BA6ACC-28CA-4943-85AC-628E5E1AE9F2}">
      <dsp:nvSpPr>
        <dsp:cNvPr id="0" name=""/>
        <dsp:cNvSpPr/>
      </dsp:nvSpPr>
      <dsp:spPr>
        <a:xfrm>
          <a:off x="5073975" y="1024890"/>
          <a:ext cx="1086105" cy="1366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Verwendete Tools</a:t>
          </a:r>
          <a:endParaRPr lang="de-DE" sz="1200" kern="1200"/>
        </a:p>
      </dsp:txBody>
      <dsp:txXfrm>
        <a:off x="5126994" y="1077909"/>
        <a:ext cx="980067" cy="1260482"/>
      </dsp:txXfrm>
    </dsp:sp>
    <dsp:sp modelId="{5BEB29A1-1CE1-4BC4-BE38-0780D805F469}">
      <dsp:nvSpPr>
        <dsp:cNvPr id="0" name=""/>
        <dsp:cNvSpPr/>
      </dsp:nvSpPr>
      <dsp:spPr>
        <a:xfrm>
          <a:off x="6341098" y="1024890"/>
          <a:ext cx="1086105" cy="1366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Spiel Umsetzung</a:t>
          </a:r>
          <a:endParaRPr lang="de-DE" sz="1200" kern="1200"/>
        </a:p>
      </dsp:txBody>
      <dsp:txXfrm>
        <a:off x="6394117" y="1077909"/>
        <a:ext cx="980067" cy="1260482"/>
      </dsp:txXfrm>
    </dsp:sp>
    <dsp:sp modelId="{D5079A09-B2C1-4FF5-8EE2-A9A816ECB693}">
      <dsp:nvSpPr>
        <dsp:cNvPr id="0" name=""/>
        <dsp:cNvSpPr/>
      </dsp:nvSpPr>
      <dsp:spPr>
        <a:xfrm>
          <a:off x="7608220" y="1024890"/>
          <a:ext cx="1086105" cy="1366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Sprint-/Arbeitsablauf</a:t>
          </a:r>
          <a:endParaRPr lang="de-DE" sz="1200" kern="1200"/>
        </a:p>
      </dsp:txBody>
      <dsp:txXfrm>
        <a:off x="7661239" y="1077909"/>
        <a:ext cx="980067" cy="1260482"/>
      </dsp:txXfrm>
    </dsp:sp>
    <dsp:sp modelId="{52516ADC-3F0D-487A-B547-10B369A5B427}">
      <dsp:nvSpPr>
        <dsp:cNvPr id="0" name=""/>
        <dsp:cNvSpPr/>
      </dsp:nvSpPr>
      <dsp:spPr>
        <a:xfrm>
          <a:off x="8875343" y="1024890"/>
          <a:ext cx="1086105" cy="1366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Live Demo</a:t>
          </a:r>
          <a:endParaRPr lang="de-DE" sz="1200" kern="1200"/>
        </a:p>
      </dsp:txBody>
      <dsp:txXfrm>
        <a:off x="8928362" y="1077909"/>
        <a:ext cx="980067" cy="1260482"/>
      </dsp:txXfrm>
    </dsp:sp>
    <dsp:sp modelId="{9D311990-0ADB-4AC9-AEF9-1BFC24E081A6}">
      <dsp:nvSpPr>
        <dsp:cNvPr id="0" name=""/>
        <dsp:cNvSpPr/>
      </dsp:nvSpPr>
      <dsp:spPr>
        <a:xfrm>
          <a:off x="10142465" y="1024890"/>
          <a:ext cx="1086105" cy="1366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Fazit</a:t>
          </a:r>
          <a:endParaRPr lang="de-DE" sz="1200" kern="1200"/>
        </a:p>
      </dsp:txBody>
      <dsp:txXfrm>
        <a:off x="10195484" y="1077909"/>
        <a:ext cx="980067" cy="12604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5EAF-4E5F-43B1-BD54-55BA7F34C19D}">
      <dsp:nvSpPr>
        <dsp:cNvPr id="0" name=""/>
        <dsp:cNvSpPr/>
      </dsp:nvSpPr>
      <dsp:spPr>
        <a:xfrm>
          <a:off x="4496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Spielidee</a:t>
          </a:r>
          <a:endParaRPr lang="de-DE" sz="1500" kern="1200"/>
        </a:p>
      </dsp:txBody>
      <dsp:txXfrm>
        <a:off x="28114" y="1262407"/>
        <a:ext cx="1296732" cy="759145"/>
      </dsp:txXfrm>
    </dsp:sp>
    <dsp:sp modelId="{2E4168FB-2DE0-4E3B-A0B0-9EFC1C7CED2C}">
      <dsp:nvSpPr>
        <dsp:cNvPr id="0" name=""/>
        <dsp:cNvSpPr/>
      </dsp:nvSpPr>
      <dsp:spPr>
        <a:xfrm>
          <a:off x="1466734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1541989"/>
        <a:ext cx="199445" cy="199982"/>
      </dsp:txXfrm>
    </dsp:sp>
    <dsp:sp modelId="{39553CCF-8B5D-4EE1-9D97-B137F0DA0445}">
      <dsp:nvSpPr>
        <dsp:cNvPr id="0" name=""/>
        <dsp:cNvSpPr/>
      </dsp:nvSpPr>
      <dsp:spPr>
        <a:xfrm>
          <a:off x="1886052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Spielablauf</a:t>
          </a:r>
          <a:endParaRPr lang="de-DE" sz="1500" kern="1200"/>
        </a:p>
      </dsp:txBody>
      <dsp:txXfrm>
        <a:off x="1909670" y="1262407"/>
        <a:ext cx="1296732" cy="759145"/>
      </dsp:txXfrm>
    </dsp:sp>
    <dsp:sp modelId="{F4CEA7FB-0ABA-45E5-9D9A-ED76335FA85F}">
      <dsp:nvSpPr>
        <dsp:cNvPr id="0" name=""/>
        <dsp:cNvSpPr/>
      </dsp:nvSpPr>
      <dsp:spPr>
        <a:xfrm>
          <a:off x="3348289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1541989"/>
        <a:ext cx="199445" cy="199982"/>
      </dsp:txXfrm>
    </dsp:sp>
    <dsp:sp modelId="{CEC71B60-99A7-4993-BB4E-241A0BFAFCB1}">
      <dsp:nvSpPr>
        <dsp:cNvPr id="0" name=""/>
        <dsp:cNvSpPr/>
      </dsp:nvSpPr>
      <dsp:spPr>
        <a:xfrm>
          <a:off x="3767608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Organisation im Team</a:t>
          </a:r>
          <a:endParaRPr lang="de-DE" sz="1500" kern="1200"/>
        </a:p>
      </dsp:txBody>
      <dsp:txXfrm>
        <a:off x="3791226" y="1262407"/>
        <a:ext cx="1296732" cy="759145"/>
      </dsp:txXfrm>
    </dsp:sp>
    <dsp:sp modelId="{9DAD65EB-1D49-4F69-A360-F29AA1E52325}">
      <dsp:nvSpPr>
        <dsp:cNvPr id="0" name=""/>
        <dsp:cNvSpPr/>
      </dsp:nvSpPr>
      <dsp:spPr>
        <a:xfrm rot="5400000">
          <a:off x="4297131" y="213924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4339601" y="2163439"/>
        <a:ext cx="199982" cy="199445"/>
      </dsp:txXfrm>
    </dsp:sp>
    <dsp:sp modelId="{FDEA0C0D-53D9-4137-A88B-4507E99C3378}">
      <dsp:nvSpPr>
        <dsp:cNvPr id="0" name=""/>
        <dsp:cNvSpPr/>
      </dsp:nvSpPr>
      <dsp:spPr>
        <a:xfrm>
          <a:off x="3767608" y="2582757"/>
          <a:ext cx="1343968" cy="806381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GitHub Repo</a:t>
          </a:r>
          <a:endParaRPr lang="de-DE" sz="1500" kern="1200"/>
        </a:p>
      </dsp:txBody>
      <dsp:txXfrm>
        <a:off x="3791226" y="2606375"/>
        <a:ext cx="1296732" cy="759145"/>
      </dsp:txXfrm>
    </dsp:sp>
    <dsp:sp modelId="{C30EA0A7-C721-47FE-A959-AF94C82B21F4}">
      <dsp:nvSpPr>
        <dsp:cNvPr id="0" name=""/>
        <dsp:cNvSpPr/>
      </dsp:nvSpPr>
      <dsp:spPr>
        <a:xfrm rot="10800000">
          <a:off x="3364417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3449893" y="2885957"/>
        <a:ext cx="199445" cy="199982"/>
      </dsp:txXfrm>
    </dsp:sp>
    <dsp:sp modelId="{952A6B48-FE66-428D-8AB8-63AFC5E2C3D8}">
      <dsp:nvSpPr>
        <dsp:cNvPr id="0" name=""/>
        <dsp:cNvSpPr/>
      </dsp:nvSpPr>
      <dsp:spPr>
        <a:xfrm>
          <a:off x="1886052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Verwendete Tools</a:t>
          </a:r>
          <a:endParaRPr lang="de-DE" sz="1500" kern="1200"/>
        </a:p>
      </dsp:txBody>
      <dsp:txXfrm>
        <a:off x="1909670" y="2606375"/>
        <a:ext cx="1296732" cy="759145"/>
      </dsp:txXfrm>
    </dsp:sp>
    <dsp:sp modelId="{5492B165-778E-48DA-A0B5-1854A56AA9DC}">
      <dsp:nvSpPr>
        <dsp:cNvPr id="0" name=""/>
        <dsp:cNvSpPr/>
      </dsp:nvSpPr>
      <dsp:spPr>
        <a:xfrm rot="10800000">
          <a:off x="1482861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1568337" y="2885957"/>
        <a:ext cx="199445" cy="199982"/>
      </dsp:txXfrm>
    </dsp:sp>
    <dsp:sp modelId="{D664452F-75E2-42AA-B5A4-775462FD03BB}">
      <dsp:nvSpPr>
        <dsp:cNvPr id="0" name=""/>
        <dsp:cNvSpPr/>
      </dsp:nvSpPr>
      <dsp:spPr>
        <a:xfrm>
          <a:off x="4496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Spiel Umsetzung</a:t>
          </a:r>
        </a:p>
      </dsp:txBody>
      <dsp:txXfrm>
        <a:off x="28114" y="2606375"/>
        <a:ext cx="1296732" cy="759145"/>
      </dsp:txXfrm>
    </dsp:sp>
    <dsp:sp modelId="{762822C4-34BC-4740-BB2D-C3C26B4A7E08}">
      <dsp:nvSpPr>
        <dsp:cNvPr id="0" name=""/>
        <dsp:cNvSpPr/>
      </dsp:nvSpPr>
      <dsp:spPr>
        <a:xfrm rot="5400000">
          <a:off x="534020" y="348321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576490" y="3507407"/>
        <a:ext cx="199982" cy="199445"/>
      </dsp:txXfrm>
    </dsp:sp>
    <dsp:sp modelId="{B3698CB6-DC08-4418-AB4F-201754ED1881}">
      <dsp:nvSpPr>
        <dsp:cNvPr id="0" name=""/>
        <dsp:cNvSpPr/>
      </dsp:nvSpPr>
      <dsp:spPr>
        <a:xfrm>
          <a:off x="4496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Sprint-/Arbeitsablauf</a:t>
          </a:r>
          <a:endParaRPr lang="de-DE" sz="1500" kern="1200"/>
        </a:p>
      </dsp:txBody>
      <dsp:txXfrm>
        <a:off x="28114" y="3950344"/>
        <a:ext cx="1296732" cy="759145"/>
      </dsp:txXfrm>
    </dsp:sp>
    <dsp:sp modelId="{85C639F5-2CA9-4266-9AE8-AA390D3479FA}">
      <dsp:nvSpPr>
        <dsp:cNvPr id="0" name=""/>
        <dsp:cNvSpPr/>
      </dsp:nvSpPr>
      <dsp:spPr>
        <a:xfrm>
          <a:off x="1466734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4229925"/>
        <a:ext cx="199445" cy="199982"/>
      </dsp:txXfrm>
    </dsp:sp>
    <dsp:sp modelId="{516B49CE-B0CC-4D6C-B051-515C07A4E217}">
      <dsp:nvSpPr>
        <dsp:cNvPr id="0" name=""/>
        <dsp:cNvSpPr/>
      </dsp:nvSpPr>
      <dsp:spPr>
        <a:xfrm>
          <a:off x="1886052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Live Demo</a:t>
          </a:r>
          <a:endParaRPr lang="de-DE" sz="1500" kern="1200"/>
        </a:p>
      </dsp:txBody>
      <dsp:txXfrm>
        <a:off x="1909670" y="3950344"/>
        <a:ext cx="1296732" cy="759145"/>
      </dsp:txXfrm>
    </dsp:sp>
    <dsp:sp modelId="{5947475B-75AA-495E-9A6A-2271282933DE}">
      <dsp:nvSpPr>
        <dsp:cNvPr id="0" name=""/>
        <dsp:cNvSpPr/>
      </dsp:nvSpPr>
      <dsp:spPr>
        <a:xfrm>
          <a:off x="3348289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4229925"/>
        <a:ext cx="199445" cy="199982"/>
      </dsp:txXfrm>
    </dsp:sp>
    <dsp:sp modelId="{4F8F6B16-9145-47C8-884D-283605C01794}">
      <dsp:nvSpPr>
        <dsp:cNvPr id="0" name=""/>
        <dsp:cNvSpPr/>
      </dsp:nvSpPr>
      <dsp:spPr>
        <a:xfrm>
          <a:off x="3767608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Fazit</a:t>
          </a:r>
          <a:endParaRPr lang="de-DE" sz="1500" kern="1200"/>
        </a:p>
      </dsp:txBody>
      <dsp:txXfrm>
        <a:off x="3791226" y="3950344"/>
        <a:ext cx="1296732" cy="75914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2DEBC-DFBC-4E9D-8C4C-892E203A7270}">
      <dsp:nvSpPr>
        <dsp:cNvPr id="0" name=""/>
        <dsp:cNvSpPr/>
      </dsp:nvSpPr>
      <dsp:spPr>
        <a:xfrm>
          <a:off x="0" y="469"/>
          <a:ext cx="615933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E7A1F-8C8E-4C53-9918-0942603C0265}">
      <dsp:nvSpPr>
        <dsp:cNvPr id="0" name=""/>
        <dsp:cNvSpPr/>
      </dsp:nvSpPr>
      <dsp:spPr>
        <a:xfrm>
          <a:off x="0" y="469"/>
          <a:ext cx="6159336" cy="549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0" i="0" kern="1200" err="1"/>
            <a:t>Commits</a:t>
          </a:r>
          <a:r>
            <a:rPr lang="de-DE" sz="1700" b="0" i="0" kern="1200"/>
            <a:t>, </a:t>
          </a:r>
          <a:r>
            <a:rPr lang="de-DE" sz="1700" b="0" i="0" kern="1200" err="1"/>
            <a:t>Issues</a:t>
          </a:r>
          <a:r>
            <a:rPr lang="de-DE" sz="1700" b="0" i="0" kern="1200"/>
            <a:t> und Comments in Präsens und in Englisch</a:t>
          </a:r>
          <a:endParaRPr lang="de-DE" sz="1700" kern="1200"/>
        </a:p>
      </dsp:txBody>
      <dsp:txXfrm>
        <a:off x="0" y="469"/>
        <a:ext cx="6159336" cy="549542"/>
      </dsp:txXfrm>
    </dsp:sp>
    <dsp:sp modelId="{DDC7A343-F705-4BCC-98E4-34535D890879}">
      <dsp:nvSpPr>
        <dsp:cNvPr id="0" name=""/>
        <dsp:cNvSpPr/>
      </dsp:nvSpPr>
      <dsp:spPr>
        <a:xfrm>
          <a:off x="0" y="550012"/>
          <a:ext cx="615933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14048-61EA-4B01-80A8-B08F27991855}">
      <dsp:nvSpPr>
        <dsp:cNvPr id="0" name=""/>
        <dsp:cNvSpPr/>
      </dsp:nvSpPr>
      <dsp:spPr>
        <a:xfrm>
          <a:off x="0" y="550012"/>
          <a:ext cx="6159336" cy="549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0" i="0" kern="1200"/>
            <a:t>Wiki wird auf Deutsch gehalten</a:t>
          </a:r>
          <a:endParaRPr lang="de-DE" sz="1700" kern="1200"/>
        </a:p>
      </dsp:txBody>
      <dsp:txXfrm>
        <a:off x="0" y="550012"/>
        <a:ext cx="6159336" cy="549542"/>
      </dsp:txXfrm>
    </dsp:sp>
    <dsp:sp modelId="{23CEC48C-2BF7-4D4D-A328-AEB9D736B1AA}">
      <dsp:nvSpPr>
        <dsp:cNvPr id="0" name=""/>
        <dsp:cNvSpPr/>
      </dsp:nvSpPr>
      <dsp:spPr>
        <a:xfrm>
          <a:off x="0" y="1099554"/>
          <a:ext cx="615933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56104-60EE-442D-B28E-EB24A42438A7}">
      <dsp:nvSpPr>
        <dsp:cNvPr id="0" name=""/>
        <dsp:cNvSpPr/>
      </dsp:nvSpPr>
      <dsp:spPr>
        <a:xfrm>
          <a:off x="0" y="1099554"/>
          <a:ext cx="6159336" cy="549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0" i="0" kern="1200"/>
            <a:t>Labels für </a:t>
          </a:r>
          <a:r>
            <a:rPr lang="de-DE" sz="1700" b="0" i="0" kern="1200" err="1"/>
            <a:t>Issues</a:t>
          </a:r>
          <a:r>
            <a:rPr lang="de-DE" sz="1700" b="0" i="0" kern="1200"/>
            <a:t> und </a:t>
          </a:r>
          <a:r>
            <a:rPr lang="de-DE" sz="1700" b="0" i="0" kern="1200" err="1"/>
            <a:t>PR´s</a:t>
          </a:r>
          <a:r>
            <a:rPr lang="de-DE" sz="1700" b="0" i="0" kern="1200"/>
            <a:t> verwenden</a:t>
          </a:r>
          <a:endParaRPr lang="de-DE" sz="1700" kern="1200"/>
        </a:p>
      </dsp:txBody>
      <dsp:txXfrm>
        <a:off x="0" y="1099554"/>
        <a:ext cx="6159336" cy="549542"/>
      </dsp:txXfrm>
    </dsp:sp>
    <dsp:sp modelId="{2E451918-5E96-4914-8DE4-8B8282B7C61C}">
      <dsp:nvSpPr>
        <dsp:cNvPr id="0" name=""/>
        <dsp:cNvSpPr/>
      </dsp:nvSpPr>
      <dsp:spPr>
        <a:xfrm>
          <a:off x="0" y="1649097"/>
          <a:ext cx="615933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C6570-0820-48DD-B2FC-D1AC17CE3BF7}">
      <dsp:nvSpPr>
        <dsp:cNvPr id="0" name=""/>
        <dsp:cNvSpPr/>
      </dsp:nvSpPr>
      <dsp:spPr>
        <a:xfrm>
          <a:off x="0" y="1649097"/>
          <a:ext cx="6159336" cy="549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0" i="0" kern="1200"/>
            <a:t>Dokumentations-Label bei Änderung der Doku</a:t>
          </a:r>
          <a:endParaRPr lang="de-DE" sz="1700" kern="1200"/>
        </a:p>
      </dsp:txBody>
      <dsp:txXfrm>
        <a:off x="0" y="1649097"/>
        <a:ext cx="6159336" cy="549542"/>
      </dsp:txXfrm>
    </dsp:sp>
    <dsp:sp modelId="{6428B912-8B92-4A45-8B68-FB053D0DCB1F}">
      <dsp:nvSpPr>
        <dsp:cNvPr id="0" name=""/>
        <dsp:cNvSpPr/>
      </dsp:nvSpPr>
      <dsp:spPr>
        <a:xfrm>
          <a:off x="0" y="2198639"/>
          <a:ext cx="615933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DAA67-ABD5-4ABE-9707-E895D308428A}">
      <dsp:nvSpPr>
        <dsp:cNvPr id="0" name=""/>
        <dsp:cNvSpPr/>
      </dsp:nvSpPr>
      <dsp:spPr>
        <a:xfrm>
          <a:off x="0" y="2198639"/>
          <a:ext cx="6159336" cy="549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0" i="0" kern="1200"/>
            <a:t>Beim PR stellen, erst den Main mergen</a:t>
          </a:r>
          <a:endParaRPr lang="de-DE" sz="1700" kern="1200"/>
        </a:p>
      </dsp:txBody>
      <dsp:txXfrm>
        <a:off x="0" y="2198639"/>
        <a:ext cx="6159336" cy="549542"/>
      </dsp:txXfrm>
    </dsp:sp>
    <dsp:sp modelId="{D967F818-3AE3-4FF1-914C-3F5EEDB8A29C}">
      <dsp:nvSpPr>
        <dsp:cNvPr id="0" name=""/>
        <dsp:cNvSpPr/>
      </dsp:nvSpPr>
      <dsp:spPr>
        <a:xfrm>
          <a:off x="0" y="2748182"/>
          <a:ext cx="615933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A05D3-7767-4BB2-80E3-FB8B7643DB53}">
      <dsp:nvSpPr>
        <dsp:cNvPr id="0" name=""/>
        <dsp:cNvSpPr/>
      </dsp:nvSpPr>
      <dsp:spPr>
        <a:xfrm>
          <a:off x="0" y="2748182"/>
          <a:ext cx="6159336" cy="549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0" i="0" kern="1200"/>
            <a:t>Dokumente werden im Docs Ordner abgelegt und im Wiki verlinkt</a:t>
          </a:r>
          <a:endParaRPr lang="de-DE" sz="1700" kern="1200"/>
        </a:p>
      </dsp:txBody>
      <dsp:txXfrm>
        <a:off x="0" y="2748182"/>
        <a:ext cx="6159336" cy="549542"/>
      </dsp:txXfrm>
    </dsp:sp>
    <dsp:sp modelId="{4D5821A6-E3F0-4247-BA59-B6882F7248F4}">
      <dsp:nvSpPr>
        <dsp:cNvPr id="0" name=""/>
        <dsp:cNvSpPr/>
      </dsp:nvSpPr>
      <dsp:spPr>
        <a:xfrm>
          <a:off x="0" y="3297724"/>
          <a:ext cx="615933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9413E-A8FD-4B6F-BF40-D5262BA3573B}">
      <dsp:nvSpPr>
        <dsp:cNvPr id="0" name=""/>
        <dsp:cNvSpPr/>
      </dsp:nvSpPr>
      <dsp:spPr>
        <a:xfrm>
          <a:off x="0" y="3297724"/>
          <a:ext cx="6159336" cy="549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PR überprüfen mit Erstellen</a:t>
          </a:r>
        </a:p>
      </dsp:txBody>
      <dsp:txXfrm>
        <a:off x="0" y="3297724"/>
        <a:ext cx="6159336" cy="5495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5FAFE-3961-4CB8-94A0-2BB8D0877031}">
      <dsp:nvSpPr>
        <dsp:cNvPr id="0" name=""/>
        <dsp:cNvSpPr/>
      </dsp:nvSpPr>
      <dsp:spPr>
        <a:xfrm>
          <a:off x="2401668" y="1064620"/>
          <a:ext cx="520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419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48102" y="1107582"/>
        <a:ext cx="27550" cy="5515"/>
      </dsp:txXfrm>
    </dsp:sp>
    <dsp:sp modelId="{5B4DCBB3-22B1-4557-8851-89B06B24A7FC}">
      <dsp:nvSpPr>
        <dsp:cNvPr id="0" name=""/>
        <dsp:cNvSpPr/>
      </dsp:nvSpPr>
      <dsp:spPr>
        <a:xfrm>
          <a:off x="7730" y="391618"/>
          <a:ext cx="2395737" cy="143744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i="0" kern="1200"/>
            <a:t>Programmieraufgaben</a:t>
          </a:r>
          <a:endParaRPr lang="de-DE" sz="1400" kern="1200"/>
        </a:p>
      </dsp:txBody>
      <dsp:txXfrm>
        <a:off x="7730" y="391618"/>
        <a:ext cx="2395737" cy="1437442"/>
      </dsp:txXfrm>
    </dsp:sp>
    <dsp:sp modelId="{9465CCD7-1CA1-420D-A38E-D10F10693365}">
      <dsp:nvSpPr>
        <dsp:cNvPr id="0" name=""/>
        <dsp:cNvSpPr/>
      </dsp:nvSpPr>
      <dsp:spPr>
        <a:xfrm>
          <a:off x="5348426" y="1064620"/>
          <a:ext cx="520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419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594860" y="1107582"/>
        <a:ext cx="27550" cy="5515"/>
      </dsp:txXfrm>
    </dsp:sp>
    <dsp:sp modelId="{DEB7F1CE-1CF9-468D-AA5B-F468E765CE1E}">
      <dsp:nvSpPr>
        <dsp:cNvPr id="0" name=""/>
        <dsp:cNvSpPr/>
      </dsp:nvSpPr>
      <dsp:spPr>
        <a:xfrm>
          <a:off x="2954488" y="391618"/>
          <a:ext cx="2395737" cy="143744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Wähle ein freies Ticket in Jira und trage dich als </a:t>
          </a:r>
          <a:r>
            <a:rPr lang="de-DE" sz="1400" b="1" i="0" kern="1200"/>
            <a:t>Bearbeiter</a:t>
          </a:r>
          <a:r>
            <a:rPr lang="de-DE" sz="1400" b="0" i="0" kern="1200"/>
            <a:t> ein.</a:t>
          </a:r>
          <a:endParaRPr lang="de-DE" sz="1400" kern="1200"/>
        </a:p>
      </dsp:txBody>
      <dsp:txXfrm>
        <a:off x="2954488" y="391618"/>
        <a:ext cx="2395737" cy="1437442"/>
      </dsp:txXfrm>
    </dsp:sp>
    <dsp:sp modelId="{A1436F04-9D69-46EF-A74B-D45C9B40D172}">
      <dsp:nvSpPr>
        <dsp:cNvPr id="0" name=""/>
        <dsp:cNvSpPr/>
      </dsp:nvSpPr>
      <dsp:spPr>
        <a:xfrm>
          <a:off x="8295183" y="1064620"/>
          <a:ext cx="520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419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8541618" y="1107582"/>
        <a:ext cx="27550" cy="5515"/>
      </dsp:txXfrm>
    </dsp:sp>
    <dsp:sp modelId="{DB303FFA-D2B7-456C-971D-8D1C6154542E}">
      <dsp:nvSpPr>
        <dsp:cNvPr id="0" name=""/>
        <dsp:cNvSpPr/>
      </dsp:nvSpPr>
      <dsp:spPr>
        <a:xfrm>
          <a:off x="5901245" y="391618"/>
          <a:ext cx="2395737" cy="143744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Stelle das Ticket auf "</a:t>
          </a:r>
          <a:r>
            <a:rPr lang="de-DE" sz="1400" b="1" i="0" kern="1200"/>
            <a:t>IN PROGRESS</a:t>
          </a:r>
          <a:r>
            <a:rPr lang="de-DE" sz="1400" b="0" i="0" kern="1200"/>
            <a:t>".</a:t>
          </a:r>
          <a:endParaRPr lang="de-DE" sz="1400" kern="1200"/>
        </a:p>
      </dsp:txBody>
      <dsp:txXfrm>
        <a:off x="5901245" y="391618"/>
        <a:ext cx="2395737" cy="1437442"/>
      </dsp:txXfrm>
    </dsp:sp>
    <dsp:sp modelId="{976D8D35-5ED0-4ADC-9DF4-D852F6DE4E5F}">
      <dsp:nvSpPr>
        <dsp:cNvPr id="0" name=""/>
        <dsp:cNvSpPr/>
      </dsp:nvSpPr>
      <dsp:spPr>
        <a:xfrm>
          <a:off x="1205599" y="1827261"/>
          <a:ext cx="8840273" cy="520419"/>
        </a:xfrm>
        <a:custGeom>
          <a:avLst/>
          <a:gdLst/>
          <a:ahLst/>
          <a:cxnLst/>
          <a:rect l="0" t="0" r="0" b="0"/>
          <a:pathLst>
            <a:path>
              <a:moveTo>
                <a:pt x="8840273" y="0"/>
              </a:moveTo>
              <a:lnTo>
                <a:pt x="8840273" y="277309"/>
              </a:lnTo>
              <a:lnTo>
                <a:pt x="0" y="277309"/>
              </a:lnTo>
              <a:lnTo>
                <a:pt x="0" y="520419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404300" y="2084713"/>
        <a:ext cx="442871" cy="5515"/>
      </dsp:txXfrm>
    </dsp:sp>
    <dsp:sp modelId="{9FBF7765-4463-4180-B3CA-2EEB76EC4F35}">
      <dsp:nvSpPr>
        <dsp:cNvPr id="0" name=""/>
        <dsp:cNvSpPr/>
      </dsp:nvSpPr>
      <dsp:spPr>
        <a:xfrm>
          <a:off x="8848003" y="391618"/>
          <a:ext cx="2395737" cy="143744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Erstelle ein </a:t>
          </a:r>
          <a:r>
            <a:rPr lang="de-DE" sz="1400" b="1" i="0" kern="1200"/>
            <a:t>passendes</a:t>
          </a:r>
          <a:r>
            <a:rPr lang="de-DE" sz="1400" b="0" i="0" kern="1200"/>
            <a:t> Ticket in Git mit den passenden Labels und definiere ggf. </a:t>
          </a:r>
          <a:r>
            <a:rPr lang="de-DE" sz="1400" b="1" i="0" kern="1200"/>
            <a:t>mehrere Unterpunkte</a:t>
          </a:r>
          <a:r>
            <a:rPr lang="de-DE" sz="1400" b="0" i="0" kern="1200"/>
            <a:t> die umgesetzt werden müssen, damit das Ticket erfüllt ist.</a:t>
          </a:r>
          <a:endParaRPr lang="de-DE" sz="1400" kern="1200"/>
        </a:p>
      </dsp:txBody>
      <dsp:txXfrm>
        <a:off x="8848003" y="391618"/>
        <a:ext cx="2395737" cy="1437442"/>
      </dsp:txXfrm>
    </dsp:sp>
    <dsp:sp modelId="{695E7A58-7AAC-4A37-B016-0B620A33658B}">
      <dsp:nvSpPr>
        <dsp:cNvPr id="0" name=""/>
        <dsp:cNvSpPr/>
      </dsp:nvSpPr>
      <dsp:spPr>
        <a:xfrm>
          <a:off x="2401668" y="3053082"/>
          <a:ext cx="520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419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48102" y="3096044"/>
        <a:ext cx="27550" cy="5515"/>
      </dsp:txXfrm>
    </dsp:sp>
    <dsp:sp modelId="{3FEFED82-5ED1-4F59-BF35-339A827E2314}">
      <dsp:nvSpPr>
        <dsp:cNvPr id="0" name=""/>
        <dsp:cNvSpPr/>
      </dsp:nvSpPr>
      <dsp:spPr>
        <a:xfrm>
          <a:off x="7730" y="2380081"/>
          <a:ext cx="2395737" cy="143744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Wichtig: Erstelle eine </a:t>
          </a:r>
          <a:r>
            <a:rPr lang="de-DE" sz="1400" b="1" i="1" kern="1200"/>
            <a:t>neue</a:t>
          </a:r>
          <a:r>
            <a:rPr lang="de-DE" sz="1400" b="0" i="0" kern="1200"/>
            <a:t> Branch mit dem </a:t>
          </a:r>
          <a:r>
            <a:rPr lang="de-DE" sz="1400" b="1" i="1" kern="1200"/>
            <a:t>neuseten</a:t>
          </a:r>
          <a:r>
            <a:rPr lang="de-DE" sz="1400" b="0" i="0" kern="1200"/>
            <a:t> Stand der "</a:t>
          </a:r>
          <a:r>
            <a:rPr lang="de-DE" sz="1400" b="1" i="1" kern="1200"/>
            <a:t>main</a:t>
          </a:r>
          <a:r>
            <a:rPr lang="de-DE" sz="1400" b="0" i="0" kern="1200"/>
            <a:t>" Branch.</a:t>
          </a:r>
          <a:endParaRPr lang="de-DE" sz="1400" kern="1200"/>
        </a:p>
      </dsp:txBody>
      <dsp:txXfrm>
        <a:off x="7730" y="2380081"/>
        <a:ext cx="2395737" cy="1437442"/>
      </dsp:txXfrm>
    </dsp:sp>
    <dsp:sp modelId="{1C00AC81-8FBB-4B91-B19B-F37E4AF5D586}">
      <dsp:nvSpPr>
        <dsp:cNvPr id="0" name=""/>
        <dsp:cNvSpPr/>
      </dsp:nvSpPr>
      <dsp:spPr>
        <a:xfrm>
          <a:off x="5348426" y="3053082"/>
          <a:ext cx="520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419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594860" y="3096044"/>
        <a:ext cx="27550" cy="5515"/>
      </dsp:txXfrm>
    </dsp:sp>
    <dsp:sp modelId="{910F0AAA-04CB-408E-BC97-B0734C5E9C99}">
      <dsp:nvSpPr>
        <dsp:cNvPr id="0" name=""/>
        <dsp:cNvSpPr/>
      </dsp:nvSpPr>
      <dsp:spPr>
        <a:xfrm>
          <a:off x="2954488" y="2380081"/>
          <a:ext cx="2395737" cy="143744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Bearbeite die Aufgabe.</a:t>
          </a:r>
          <a:endParaRPr lang="de-DE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0" i="0" kern="1200"/>
            <a:t>Neue Funktionen </a:t>
          </a:r>
          <a:r>
            <a:rPr lang="de-DE" sz="1400" b="1" i="0" kern="1200"/>
            <a:t>Dokumentieren</a:t>
          </a:r>
          <a:endParaRPr lang="de-DE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b="0" i="0" kern="1200"/>
            <a:t>kompliziertere Implementierung, </a:t>
          </a:r>
          <a:r>
            <a:rPr lang="de-DE" sz="1400" b="1" i="0" kern="1200"/>
            <a:t>kommentieren/erläutern</a:t>
          </a:r>
          <a:r>
            <a:rPr lang="de-DE" sz="1400" b="0" i="0" kern="1200"/>
            <a:t> </a:t>
          </a:r>
          <a:endParaRPr lang="de-DE" sz="1400" kern="1200"/>
        </a:p>
      </dsp:txBody>
      <dsp:txXfrm>
        <a:off x="2954488" y="2380081"/>
        <a:ext cx="2395737" cy="1437442"/>
      </dsp:txXfrm>
    </dsp:sp>
    <dsp:sp modelId="{5A7D4CD4-6615-4E94-BD31-D81106E567F1}">
      <dsp:nvSpPr>
        <dsp:cNvPr id="0" name=""/>
        <dsp:cNvSpPr/>
      </dsp:nvSpPr>
      <dsp:spPr>
        <a:xfrm>
          <a:off x="8295183" y="3053082"/>
          <a:ext cx="520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419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8541618" y="3096044"/>
        <a:ext cx="27550" cy="5515"/>
      </dsp:txXfrm>
    </dsp:sp>
    <dsp:sp modelId="{3C0F9E23-97E0-477E-A104-178E6D28FB0A}">
      <dsp:nvSpPr>
        <dsp:cNvPr id="0" name=""/>
        <dsp:cNvSpPr/>
      </dsp:nvSpPr>
      <dsp:spPr>
        <a:xfrm>
          <a:off x="5901245" y="2380081"/>
          <a:ext cx="2395737" cy="143744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i="0" kern="1200"/>
            <a:t>Einzelne Features commiten</a:t>
          </a:r>
          <a:r>
            <a:rPr lang="de-DE" sz="1400" b="0" i="0" kern="1200"/>
            <a:t> und pushen, sodass ein Commit nicht aus vielen einzelnen Features besteht.</a:t>
          </a:r>
          <a:endParaRPr lang="de-DE" sz="1400" kern="1200"/>
        </a:p>
      </dsp:txBody>
      <dsp:txXfrm>
        <a:off x="5901245" y="2380081"/>
        <a:ext cx="2395737" cy="1437442"/>
      </dsp:txXfrm>
    </dsp:sp>
    <dsp:sp modelId="{944B82E9-D504-4DDD-8EE6-6CF07963A0F6}">
      <dsp:nvSpPr>
        <dsp:cNvPr id="0" name=""/>
        <dsp:cNvSpPr/>
      </dsp:nvSpPr>
      <dsp:spPr>
        <a:xfrm>
          <a:off x="8848003" y="2380081"/>
          <a:ext cx="2395737" cy="143744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Sobald das Ticket fertig bearbeitet ist, soll das Ticket in Jira auf "</a:t>
          </a:r>
          <a:r>
            <a:rPr lang="de-DE" sz="1400" b="1" i="0" kern="1200"/>
            <a:t>IN REVIEW</a:t>
          </a:r>
          <a:r>
            <a:rPr lang="de-DE" sz="1400" b="0" i="0" kern="1200"/>
            <a:t>" verschoben werden.</a:t>
          </a:r>
          <a:endParaRPr lang="de-DE" sz="1400" kern="1200"/>
        </a:p>
      </dsp:txBody>
      <dsp:txXfrm>
        <a:off x="8848003" y="2380081"/>
        <a:ext cx="2395737" cy="14374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65A18-A107-42C0-8C23-2875921028A1}">
      <dsp:nvSpPr>
        <dsp:cNvPr id="0" name=""/>
        <dsp:cNvSpPr/>
      </dsp:nvSpPr>
      <dsp:spPr>
        <a:xfrm>
          <a:off x="2398518" y="1063648"/>
          <a:ext cx="5209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958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45208" y="1106610"/>
        <a:ext cx="27577" cy="5515"/>
      </dsp:txXfrm>
    </dsp:sp>
    <dsp:sp modelId="{86A95D60-F8B8-4D6C-821D-04F085AC1B0C}">
      <dsp:nvSpPr>
        <dsp:cNvPr id="0" name=""/>
        <dsp:cNvSpPr/>
      </dsp:nvSpPr>
      <dsp:spPr>
        <a:xfrm>
          <a:off x="2238" y="389944"/>
          <a:ext cx="2398079" cy="14388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Wenn du dein Code überprüft/reviewed hast, </a:t>
          </a:r>
          <a:r>
            <a:rPr lang="de-DE" sz="1400" b="1" i="0" kern="1200"/>
            <a:t>pull</a:t>
          </a:r>
          <a:r>
            <a:rPr lang="de-DE" sz="1400" b="0" i="0" kern="1200"/>
            <a:t>/</a:t>
          </a:r>
          <a:r>
            <a:rPr lang="de-DE" sz="1400" b="1" i="0" kern="1200"/>
            <a:t>merge</a:t>
          </a:r>
          <a:r>
            <a:rPr lang="de-DE" sz="1400" b="0" i="0" kern="1200"/>
            <a:t> nocheinmal den </a:t>
          </a:r>
          <a:r>
            <a:rPr lang="de-DE" sz="1400" b="1" i="0" kern="1200"/>
            <a:t>Main Branch</a:t>
          </a:r>
          <a:r>
            <a:rPr lang="de-DE" sz="1400" b="0" i="0" kern="1200"/>
            <a:t> und erstelle einen Pull Request mit einer </a:t>
          </a:r>
          <a:r>
            <a:rPr lang="de-DE" sz="1400" b="1" i="0" kern="1200"/>
            <a:t>Verküpfung</a:t>
          </a:r>
          <a:r>
            <a:rPr lang="de-DE" sz="1400" b="0" i="0" kern="1200"/>
            <a:t> zum </a:t>
          </a:r>
          <a:r>
            <a:rPr lang="de-DE" sz="1400" b="1" i="0" kern="1200"/>
            <a:t>Ticket</a:t>
          </a:r>
          <a:r>
            <a:rPr lang="de-DE" sz="1400" b="0" i="0" kern="1200"/>
            <a:t>.</a:t>
          </a:r>
          <a:endParaRPr lang="de-DE" sz="1400" kern="1200"/>
        </a:p>
      </dsp:txBody>
      <dsp:txXfrm>
        <a:off x="2238" y="389944"/>
        <a:ext cx="2398079" cy="1438847"/>
      </dsp:txXfrm>
    </dsp:sp>
    <dsp:sp modelId="{03C5C8D5-459A-4A55-8B10-DAAA551E5CA9}">
      <dsp:nvSpPr>
        <dsp:cNvPr id="0" name=""/>
        <dsp:cNvSpPr/>
      </dsp:nvSpPr>
      <dsp:spPr>
        <a:xfrm>
          <a:off x="5348156" y="1063648"/>
          <a:ext cx="5209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958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594847" y="1106610"/>
        <a:ext cx="27577" cy="5515"/>
      </dsp:txXfrm>
    </dsp:sp>
    <dsp:sp modelId="{141DA169-B2D1-486A-A116-F1650D46410E}">
      <dsp:nvSpPr>
        <dsp:cNvPr id="0" name=""/>
        <dsp:cNvSpPr/>
      </dsp:nvSpPr>
      <dsp:spPr>
        <a:xfrm>
          <a:off x="2951876" y="389944"/>
          <a:ext cx="2398079" cy="14388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Jetzt wird das Ticket in Jira in "</a:t>
          </a:r>
          <a:r>
            <a:rPr lang="de-DE" sz="1400" b="1" i="0" kern="1200"/>
            <a:t>TO REVIEW</a:t>
          </a:r>
          <a:r>
            <a:rPr lang="de-DE" sz="1400" b="0" i="0" kern="1200"/>
            <a:t>" verschoben.</a:t>
          </a:r>
          <a:endParaRPr lang="de-DE" sz="1400" kern="1200"/>
        </a:p>
      </dsp:txBody>
      <dsp:txXfrm>
        <a:off x="2951876" y="389944"/>
        <a:ext cx="2398079" cy="1438847"/>
      </dsp:txXfrm>
    </dsp:sp>
    <dsp:sp modelId="{CCB3D720-7F06-4408-AEE0-BD4D4848B753}">
      <dsp:nvSpPr>
        <dsp:cNvPr id="0" name=""/>
        <dsp:cNvSpPr/>
      </dsp:nvSpPr>
      <dsp:spPr>
        <a:xfrm>
          <a:off x="8297795" y="1063648"/>
          <a:ext cx="5209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958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8544485" y="1106610"/>
        <a:ext cx="27577" cy="5515"/>
      </dsp:txXfrm>
    </dsp:sp>
    <dsp:sp modelId="{748B0C83-9EEC-4A42-A1E1-29A9B2B2E9D1}">
      <dsp:nvSpPr>
        <dsp:cNvPr id="0" name=""/>
        <dsp:cNvSpPr/>
      </dsp:nvSpPr>
      <dsp:spPr>
        <a:xfrm>
          <a:off x="5901515" y="389944"/>
          <a:ext cx="2398079" cy="14388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Wenn der Pull Request überprüft/</a:t>
          </a:r>
          <a:r>
            <a:rPr lang="de-DE" sz="1400" b="0" i="0" kern="1200" err="1"/>
            <a:t>reviewed</a:t>
          </a:r>
          <a:r>
            <a:rPr lang="de-DE" sz="1400" b="0" i="0" kern="1200"/>
            <a:t> wurde, dann gehe falls nötig auf </a:t>
          </a:r>
          <a:r>
            <a:rPr lang="de-DE" sz="1400" b="1" i="0" kern="1200"/>
            <a:t>Kommentare</a:t>
          </a:r>
          <a:r>
            <a:rPr lang="de-DE" sz="1400" b="0" i="0" kern="1200"/>
            <a:t> ein und schiebe es wieder nach "</a:t>
          </a:r>
          <a:r>
            <a:rPr lang="de-DE" sz="1400" b="1" i="0" kern="1200"/>
            <a:t>IN PROGRESS</a:t>
          </a:r>
          <a:r>
            <a:rPr lang="de-DE" sz="1400" b="0" i="0" kern="1200"/>
            <a:t>".</a:t>
          </a:r>
          <a:endParaRPr lang="de-DE" sz="1400" kern="1200"/>
        </a:p>
      </dsp:txBody>
      <dsp:txXfrm>
        <a:off x="5901515" y="389944"/>
        <a:ext cx="2398079" cy="1438847"/>
      </dsp:txXfrm>
    </dsp:sp>
    <dsp:sp modelId="{D7DC0D5C-8E86-4BF7-A287-7C1D84DF6271}">
      <dsp:nvSpPr>
        <dsp:cNvPr id="0" name=""/>
        <dsp:cNvSpPr/>
      </dsp:nvSpPr>
      <dsp:spPr>
        <a:xfrm>
          <a:off x="1201278" y="1826992"/>
          <a:ext cx="8848914" cy="520958"/>
        </a:xfrm>
        <a:custGeom>
          <a:avLst/>
          <a:gdLst/>
          <a:ahLst/>
          <a:cxnLst/>
          <a:rect l="0" t="0" r="0" b="0"/>
          <a:pathLst>
            <a:path>
              <a:moveTo>
                <a:pt x="8848914" y="0"/>
              </a:moveTo>
              <a:lnTo>
                <a:pt x="8848914" y="277579"/>
              </a:lnTo>
              <a:lnTo>
                <a:pt x="0" y="277579"/>
              </a:lnTo>
              <a:lnTo>
                <a:pt x="0" y="520958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404083" y="2084713"/>
        <a:ext cx="443304" cy="5515"/>
      </dsp:txXfrm>
    </dsp:sp>
    <dsp:sp modelId="{5FF27CA9-6E8A-45CC-8BDA-9E6A9EDAEB2E}">
      <dsp:nvSpPr>
        <dsp:cNvPr id="0" name=""/>
        <dsp:cNvSpPr/>
      </dsp:nvSpPr>
      <dsp:spPr>
        <a:xfrm>
          <a:off x="8851153" y="389944"/>
          <a:ext cx="2398079" cy="14388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Wenn das Ticket </a:t>
          </a:r>
          <a:r>
            <a:rPr lang="de-DE" sz="1400" b="1" i="0" kern="1200"/>
            <a:t>überprüft</a:t>
          </a:r>
          <a:r>
            <a:rPr lang="de-DE" sz="1400" b="0" i="0" kern="1200"/>
            <a:t>/</a:t>
          </a:r>
          <a:r>
            <a:rPr lang="de-DE" sz="1400" b="1" i="0" kern="1200" err="1"/>
            <a:t>reviewed</a:t>
          </a:r>
          <a:r>
            <a:rPr lang="de-DE" sz="1400" b="0" i="0" kern="1200"/>
            <a:t> wurde und es keine Kommentare gibt, wird der Branch </a:t>
          </a:r>
          <a:r>
            <a:rPr lang="de-DE" sz="1400" b="1" i="0" kern="1200"/>
            <a:t>automatisch</a:t>
          </a:r>
          <a:r>
            <a:rPr lang="de-DE" sz="1400" b="0" i="0" kern="1200"/>
            <a:t> </a:t>
          </a:r>
          <a:r>
            <a:rPr lang="de-DE" sz="1400" b="0" i="0" kern="1200" err="1"/>
            <a:t>gemerged</a:t>
          </a:r>
          <a:r>
            <a:rPr lang="de-DE" sz="1400" b="0" i="0" kern="1200"/>
            <a:t>.</a:t>
          </a:r>
          <a:endParaRPr lang="de-DE" sz="1400" kern="1200"/>
        </a:p>
      </dsp:txBody>
      <dsp:txXfrm>
        <a:off x="8851153" y="389944"/>
        <a:ext cx="2398079" cy="1438847"/>
      </dsp:txXfrm>
    </dsp:sp>
    <dsp:sp modelId="{552A0D26-A202-4B91-AE29-6E70239610E4}">
      <dsp:nvSpPr>
        <dsp:cNvPr id="0" name=""/>
        <dsp:cNvSpPr/>
      </dsp:nvSpPr>
      <dsp:spPr>
        <a:xfrm>
          <a:off x="2398518" y="3054054"/>
          <a:ext cx="5209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958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45208" y="3097016"/>
        <a:ext cx="27577" cy="5515"/>
      </dsp:txXfrm>
    </dsp:sp>
    <dsp:sp modelId="{8D4A707C-A748-4EDC-913B-91A09940EC9F}">
      <dsp:nvSpPr>
        <dsp:cNvPr id="0" name=""/>
        <dsp:cNvSpPr/>
      </dsp:nvSpPr>
      <dsp:spPr>
        <a:xfrm>
          <a:off x="2238" y="2380350"/>
          <a:ext cx="2398079" cy="14388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Nun sollte der Branch gelöscht werden, wenn er nicht mehr benötigt wird. </a:t>
          </a:r>
          <a:r>
            <a:rPr lang="de-DE" sz="1400" b="1" i="1" kern="1200"/>
            <a:t>(Nur der Branch </a:t>
          </a:r>
          <a:r>
            <a:rPr lang="de-DE" sz="1400" b="1" i="1" kern="1200" err="1"/>
            <a:t>Owner</a:t>
          </a:r>
          <a:r>
            <a:rPr lang="de-DE" sz="1400" b="1" i="1" kern="1200"/>
            <a:t> löscht seine Branch)</a:t>
          </a:r>
          <a:endParaRPr lang="de-DE" sz="1400" kern="1200"/>
        </a:p>
      </dsp:txBody>
      <dsp:txXfrm>
        <a:off x="2238" y="2380350"/>
        <a:ext cx="2398079" cy="1438847"/>
      </dsp:txXfrm>
    </dsp:sp>
    <dsp:sp modelId="{B92E4A0D-FE05-4B18-938B-11E57E76E7FB}">
      <dsp:nvSpPr>
        <dsp:cNvPr id="0" name=""/>
        <dsp:cNvSpPr/>
      </dsp:nvSpPr>
      <dsp:spPr>
        <a:xfrm>
          <a:off x="5348156" y="3054054"/>
          <a:ext cx="5209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958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594847" y="3097016"/>
        <a:ext cx="27577" cy="5515"/>
      </dsp:txXfrm>
    </dsp:sp>
    <dsp:sp modelId="{D91D31CE-662D-44DB-87E5-D5ADD3F77C6F}">
      <dsp:nvSpPr>
        <dsp:cNvPr id="0" name=""/>
        <dsp:cNvSpPr/>
      </dsp:nvSpPr>
      <dsp:spPr>
        <a:xfrm>
          <a:off x="2951876" y="2380350"/>
          <a:ext cx="2398079" cy="14388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Ticket in Jira nach "</a:t>
          </a:r>
          <a:r>
            <a:rPr lang="de-DE" sz="1400" b="1" i="0" kern="1200"/>
            <a:t>DONE</a:t>
          </a:r>
          <a:r>
            <a:rPr lang="de-DE" sz="1400" b="0" i="0" kern="1200"/>
            <a:t>" verschieben.</a:t>
          </a:r>
          <a:endParaRPr lang="de-DE" sz="1400" kern="1200"/>
        </a:p>
      </dsp:txBody>
      <dsp:txXfrm>
        <a:off x="2951876" y="2380350"/>
        <a:ext cx="2398079" cy="1438847"/>
      </dsp:txXfrm>
    </dsp:sp>
    <dsp:sp modelId="{A4811D4F-EBBB-4E58-9DDF-84E016084E67}">
      <dsp:nvSpPr>
        <dsp:cNvPr id="0" name=""/>
        <dsp:cNvSpPr/>
      </dsp:nvSpPr>
      <dsp:spPr>
        <a:xfrm>
          <a:off x="5901515" y="2380350"/>
          <a:ext cx="2398079" cy="14388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Von vorne beginnen.</a:t>
          </a:r>
          <a:endParaRPr lang="de-DE" sz="1800" kern="1200"/>
        </a:p>
      </dsp:txBody>
      <dsp:txXfrm>
        <a:off x="5901515" y="2380350"/>
        <a:ext cx="2398079" cy="14388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5EAF-4E5F-43B1-BD54-55BA7F34C19D}">
      <dsp:nvSpPr>
        <dsp:cNvPr id="0" name=""/>
        <dsp:cNvSpPr/>
      </dsp:nvSpPr>
      <dsp:spPr>
        <a:xfrm>
          <a:off x="4496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Spielidee</a:t>
          </a:r>
          <a:endParaRPr lang="de-DE" sz="1500" kern="1200"/>
        </a:p>
      </dsp:txBody>
      <dsp:txXfrm>
        <a:off x="28114" y="1262407"/>
        <a:ext cx="1296732" cy="759145"/>
      </dsp:txXfrm>
    </dsp:sp>
    <dsp:sp modelId="{2E4168FB-2DE0-4E3B-A0B0-9EFC1C7CED2C}">
      <dsp:nvSpPr>
        <dsp:cNvPr id="0" name=""/>
        <dsp:cNvSpPr/>
      </dsp:nvSpPr>
      <dsp:spPr>
        <a:xfrm>
          <a:off x="1466734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1541989"/>
        <a:ext cx="199445" cy="199982"/>
      </dsp:txXfrm>
    </dsp:sp>
    <dsp:sp modelId="{39553CCF-8B5D-4EE1-9D97-B137F0DA0445}">
      <dsp:nvSpPr>
        <dsp:cNvPr id="0" name=""/>
        <dsp:cNvSpPr/>
      </dsp:nvSpPr>
      <dsp:spPr>
        <a:xfrm>
          <a:off x="1886052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Spielablauf</a:t>
          </a:r>
          <a:endParaRPr lang="de-DE" sz="1500" kern="1200"/>
        </a:p>
      </dsp:txBody>
      <dsp:txXfrm>
        <a:off x="1909670" y="1262407"/>
        <a:ext cx="1296732" cy="759145"/>
      </dsp:txXfrm>
    </dsp:sp>
    <dsp:sp modelId="{F4CEA7FB-0ABA-45E5-9D9A-ED76335FA85F}">
      <dsp:nvSpPr>
        <dsp:cNvPr id="0" name=""/>
        <dsp:cNvSpPr/>
      </dsp:nvSpPr>
      <dsp:spPr>
        <a:xfrm>
          <a:off x="3348289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1541989"/>
        <a:ext cx="199445" cy="199982"/>
      </dsp:txXfrm>
    </dsp:sp>
    <dsp:sp modelId="{CEC71B60-99A7-4993-BB4E-241A0BFAFCB1}">
      <dsp:nvSpPr>
        <dsp:cNvPr id="0" name=""/>
        <dsp:cNvSpPr/>
      </dsp:nvSpPr>
      <dsp:spPr>
        <a:xfrm>
          <a:off x="3767608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Organisation im Team</a:t>
          </a:r>
          <a:endParaRPr lang="de-DE" sz="1500" kern="1200"/>
        </a:p>
      </dsp:txBody>
      <dsp:txXfrm>
        <a:off x="3791226" y="1262407"/>
        <a:ext cx="1296732" cy="759145"/>
      </dsp:txXfrm>
    </dsp:sp>
    <dsp:sp modelId="{9DAD65EB-1D49-4F69-A360-F29AA1E52325}">
      <dsp:nvSpPr>
        <dsp:cNvPr id="0" name=""/>
        <dsp:cNvSpPr/>
      </dsp:nvSpPr>
      <dsp:spPr>
        <a:xfrm rot="5400000">
          <a:off x="4297131" y="213924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4339601" y="2163439"/>
        <a:ext cx="199982" cy="199445"/>
      </dsp:txXfrm>
    </dsp:sp>
    <dsp:sp modelId="{FDEA0C0D-53D9-4137-A88B-4507E99C3378}">
      <dsp:nvSpPr>
        <dsp:cNvPr id="0" name=""/>
        <dsp:cNvSpPr/>
      </dsp:nvSpPr>
      <dsp:spPr>
        <a:xfrm>
          <a:off x="3767608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GitHub Repo</a:t>
          </a:r>
          <a:endParaRPr lang="de-DE" sz="1500" kern="1200"/>
        </a:p>
      </dsp:txBody>
      <dsp:txXfrm>
        <a:off x="3791226" y="2606375"/>
        <a:ext cx="1296732" cy="759145"/>
      </dsp:txXfrm>
    </dsp:sp>
    <dsp:sp modelId="{C30EA0A7-C721-47FE-A959-AF94C82B21F4}">
      <dsp:nvSpPr>
        <dsp:cNvPr id="0" name=""/>
        <dsp:cNvSpPr/>
      </dsp:nvSpPr>
      <dsp:spPr>
        <a:xfrm rot="10800000">
          <a:off x="3364417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3449893" y="2885957"/>
        <a:ext cx="199445" cy="199982"/>
      </dsp:txXfrm>
    </dsp:sp>
    <dsp:sp modelId="{952A6B48-FE66-428D-8AB8-63AFC5E2C3D8}">
      <dsp:nvSpPr>
        <dsp:cNvPr id="0" name=""/>
        <dsp:cNvSpPr/>
      </dsp:nvSpPr>
      <dsp:spPr>
        <a:xfrm>
          <a:off x="1886052" y="2582757"/>
          <a:ext cx="1343968" cy="806381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Verwendete Tools</a:t>
          </a:r>
          <a:endParaRPr lang="de-DE" sz="1500" kern="1200"/>
        </a:p>
      </dsp:txBody>
      <dsp:txXfrm>
        <a:off x="1909670" y="2606375"/>
        <a:ext cx="1296732" cy="759145"/>
      </dsp:txXfrm>
    </dsp:sp>
    <dsp:sp modelId="{5492B165-778E-48DA-A0B5-1854A56AA9DC}">
      <dsp:nvSpPr>
        <dsp:cNvPr id="0" name=""/>
        <dsp:cNvSpPr/>
      </dsp:nvSpPr>
      <dsp:spPr>
        <a:xfrm rot="10800000">
          <a:off x="1482861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1568337" y="2885957"/>
        <a:ext cx="199445" cy="199982"/>
      </dsp:txXfrm>
    </dsp:sp>
    <dsp:sp modelId="{D664452F-75E2-42AA-B5A4-775462FD03BB}">
      <dsp:nvSpPr>
        <dsp:cNvPr id="0" name=""/>
        <dsp:cNvSpPr/>
      </dsp:nvSpPr>
      <dsp:spPr>
        <a:xfrm>
          <a:off x="4496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Spiel Umsetzung</a:t>
          </a:r>
        </a:p>
      </dsp:txBody>
      <dsp:txXfrm>
        <a:off x="28114" y="2606375"/>
        <a:ext cx="1296732" cy="759145"/>
      </dsp:txXfrm>
    </dsp:sp>
    <dsp:sp modelId="{762822C4-34BC-4740-BB2D-C3C26B4A7E08}">
      <dsp:nvSpPr>
        <dsp:cNvPr id="0" name=""/>
        <dsp:cNvSpPr/>
      </dsp:nvSpPr>
      <dsp:spPr>
        <a:xfrm rot="5400000">
          <a:off x="534020" y="348321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576490" y="3507407"/>
        <a:ext cx="199982" cy="199445"/>
      </dsp:txXfrm>
    </dsp:sp>
    <dsp:sp modelId="{B3698CB6-DC08-4418-AB4F-201754ED1881}">
      <dsp:nvSpPr>
        <dsp:cNvPr id="0" name=""/>
        <dsp:cNvSpPr/>
      </dsp:nvSpPr>
      <dsp:spPr>
        <a:xfrm>
          <a:off x="4496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Sprint-/Arbeitsablauf</a:t>
          </a:r>
          <a:endParaRPr lang="de-DE" sz="1500" kern="1200"/>
        </a:p>
      </dsp:txBody>
      <dsp:txXfrm>
        <a:off x="28114" y="3950344"/>
        <a:ext cx="1296732" cy="759145"/>
      </dsp:txXfrm>
    </dsp:sp>
    <dsp:sp modelId="{85C639F5-2CA9-4266-9AE8-AA390D3479FA}">
      <dsp:nvSpPr>
        <dsp:cNvPr id="0" name=""/>
        <dsp:cNvSpPr/>
      </dsp:nvSpPr>
      <dsp:spPr>
        <a:xfrm>
          <a:off x="1466734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4229925"/>
        <a:ext cx="199445" cy="199982"/>
      </dsp:txXfrm>
    </dsp:sp>
    <dsp:sp modelId="{516B49CE-B0CC-4D6C-B051-515C07A4E217}">
      <dsp:nvSpPr>
        <dsp:cNvPr id="0" name=""/>
        <dsp:cNvSpPr/>
      </dsp:nvSpPr>
      <dsp:spPr>
        <a:xfrm>
          <a:off x="1886052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Live Demo</a:t>
          </a:r>
          <a:endParaRPr lang="de-DE" sz="1500" kern="1200"/>
        </a:p>
      </dsp:txBody>
      <dsp:txXfrm>
        <a:off x="1909670" y="3950344"/>
        <a:ext cx="1296732" cy="759145"/>
      </dsp:txXfrm>
    </dsp:sp>
    <dsp:sp modelId="{5947475B-75AA-495E-9A6A-2271282933DE}">
      <dsp:nvSpPr>
        <dsp:cNvPr id="0" name=""/>
        <dsp:cNvSpPr/>
      </dsp:nvSpPr>
      <dsp:spPr>
        <a:xfrm>
          <a:off x="3348289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4229925"/>
        <a:ext cx="199445" cy="199982"/>
      </dsp:txXfrm>
    </dsp:sp>
    <dsp:sp modelId="{4F8F6B16-9145-47C8-884D-283605C01794}">
      <dsp:nvSpPr>
        <dsp:cNvPr id="0" name=""/>
        <dsp:cNvSpPr/>
      </dsp:nvSpPr>
      <dsp:spPr>
        <a:xfrm>
          <a:off x="3767608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Fazit</a:t>
          </a:r>
          <a:endParaRPr lang="de-DE" sz="1500" kern="1200"/>
        </a:p>
      </dsp:txBody>
      <dsp:txXfrm>
        <a:off x="3791226" y="3950344"/>
        <a:ext cx="1296732" cy="75914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8F48E-746A-4C28-9FD5-11489008C1DA}">
      <dsp:nvSpPr>
        <dsp:cNvPr id="0" name=""/>
        <dsp:cNvSpPr/>
      </dsp:nvSpPr>
      <dsp:spPr>
        <a:xfrm>
          <a:off x="2439" y="0"/>
          <a:ext cx="2394039" cy="400065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i="0" kern="1200"/>
            <a:t>Organisation</a:t>
          </a:r>
          <a:endParaRPr lang="de-DE" sz="3200" kern="1200"/>
        </a:p>
      </dsp:txBody>
      <dsp:txXfrm>
        <a:off x="2439" y="0"/>
        <a:ext cx="2394039" cy="1200195"/>
      </dsp:txXfrm>
    </dsp:sp>
    <dsp:sp modelId="{65F82141-5F13-4AB8-BF1C-BB806CBB7FC4}">
      <dsp:nvSpPr>
        <dsp:cNvPr id="0" name=""/>
        <dsp:cNvSpPr/>
      </dsp:nvSpPr>
      <dsp:spPr>
        <a:xfrm>
          <a:off x="241843" y="1200292"/>
          <a:ext cx="1915231" cy="5828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Discord</a:t>
          </a:r>
          <a:endParaRPr lang="de-DE" sz="1200" kern="1200"/>
        </a:p>
      </dsp:txBody>
      <dsp:txXfrm>
        <a:off x="258913" y="1217362"/>
        <a:ext cx="1881091" cy="548669"/>
      </dsp:txXfrm>
    </dsp:sp>
    <dsp:sp modelId="{0ABB125F-ABE4-481F-8CF1-AE3BCBC6776A}">
      <dsp:nvSpPr>
        <dsp:cNvPr id="0" name=""/>
        <dsp:cNvSpPr/>
      </dsp:nvSpPr>
      <dsp:spPr>
        <a:xfrm>
          <a:off x="241843" y="1872765"/>
          <a:ext cx="1915231" cy="5828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Github</a:t>
          </a:r>
          <a:endParaRPr lang="de-DE" sz="1200" kern="1200"/>
        </a:p>
      </dsp:txBody>
      <dsp:txXfrm>
        <a:off x="258913" y="1889835"/>
        <a:ext cx="1881091" cy="548669"/>
      </dsp:txXfrm>
    </dsp:sp>
    <dsp:sp modelId="{E96B5C32-F7E0-41A0-B112-D2662862AB53}">
      <dsp:nvSpPr>
        <dsp:cNvPr id="0" name=""/>
        <dsp:cNvSpPr/>
      </dsp:nvSpPr>
      <dsp:spPr>
        <a:xfrm>
          <a:off x="241843" y="2545237"/>
          <a:ext cx="1915231" cy="5828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Jira</a:t>
          </a:r>
          <a:endParaRPr lang="de-DE" sz="1200" kern="1200"/>
        </a:p>
      </dsp:txBody>
      <dsp:txXfrm>
        <a:off x="258913" y="2562307"/>
        <a:ext cx="1881091" cy="548669"/>
      </dsp:txXfrm>
    </dsp:sp>
    <dsp:sp modelId="{EA96A23E-D04A-4332-8765-EE12136CCE94}">
      <dsp:nvSpPr>
        <dsp:cNvPr id="0" name=""/>
        <dsp:cNvSpPr/>
      </dsp:nvSpPr>
      <dsp:spPr>
        <a:xfrm>
          <a:off x="241843" y="3217710"/>
          <a:ext cx="1915231" cy="5828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Pilos</a:t>
          </a:r>
          <a:endParaRPr lang="de-DE" sz="1200" kern="1200"/>
        </a:p>
      </dsp:txBody>
      <dsp:txXfrm>
        <a:off x="258913" y="3234780"/>
        <a:ext cx="1881091" cy="548669"/>
      </dsp:txXfrm>
    </dsp:sp>
    <dsp:sp modelId="{787D5794-66D2-401A-9F7E-EC46C148B4C9}">
      <dsp:nvSpPr>
        <dsp:cNvPr id="0" name=""/>
        <dsp:cNvSpPr/>
      </dsp:nvSpPr>
      <dsp:spPr>
        <a:xfrm>
          <a:off x="2576032" y="0"/>
          <a:ext cx="2394039" cy="400065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i="0" kern="1200"/>
            <a:t>Game</a:t>
          </a:r>
          <a:endParaRPr lang="de-DE" sz="3200" kern="1200"/>
        </a:p>
      </dsp:txBody>
      <dsp:txXfrm>
        <a:off x="2576032" y="0"/>
        <a:ext cx="2394039" cy="1200195"/>
      </dsp:txXfrm>
    </dsp:sp>
    <dsp:sp modelId="{10A75BC6-BBD5-4734-A8F2-24BF974DCF88}">
      <dsp:nvSpPr>
        <dsp:cNvPr id="0" name=""/>
        <dsp:cNvSpPr/>
      </dsp:nvSpPr>
      <dsp:spPr>
        <a:xfrm>
          <a:off x="2815436" y="1200536"/>
          <a:ext cx="1915231" cy="7859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Unity</a:t>
          </a:r>
          <a:endParaRPr lang="de-DE" sz="1200" kern="1200"/>
        </a:p>
      </dsp:txBody>
      <dsp:txXfrm>
        <a:off x="2838456" y="1223556"/>
        <a:ext cx="1869191" cy="739927"/>
      </dsp:txXfrm>
    </dsp:sp>
    <dsp:sp modelId="{B73F734F-60DF-45AA-A0BC-83C4FC582149}">
      <dsp:nvSpPr>
        <dsp:cNvPr id="0" name=""/>
        <dsp:cNvSpPr/>
      </dsp:nvSpPr>
      <dsp:spPr>
        <a:xfrm>
          <a:off x="2815436" y="2107422"/>
          <a:ext cx="1915231" cy="7859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 err="1"/>
            <a:t>Vio</a:t>
          </a:r>
          <a:r>
            <a:rPr lang="de-DE" sz="1200" b="0" i="0" kern="1200"/>
            <a:t> Code</a:t>
          </a:r>
          <a:endParaRPr lang="de-DE" sz="1200" kern="1200"/>
        </a:p>
      </dsp:txBody>
      <dsp:txXfrm>
        <a:off x="2838456" y="2130442"/>
        <a:ext cx="1869191" cy="739927"/>
      </dsp:txXfrm>
    </dsp:sp>
    <dsp:sp modelId="{F28643AF-3A1B-4177-8AE8-C66EFCF76336}">
      <dsp:nvSpPr>
        <dsp:cNvPr id="0" name=""/>
        <dsp:cNvSpPr/>
      </dsp:nvSpPr>
      <dsp:spPr>
        <a:xfrm>
          <a:off x="2815436" y="3014308"/>
          <a:ext cx="1915231" cy="7859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/>
            <a:t>Mirror</a:t>
          </a:r>
          <a:endParaRPr lang="de-DE" sz="1200" kern="1200"/>
        </a:p>
      </dsp:txBody>
      <dsp:txXfrm>
        <a:off x="2838456" y="3037328"/>
        <a:ext cx="1869191" cy="739927"/>
      </dsp:txXfrm>
    </dsp:sp>
    <dsp:sp modelId="{CC890636-2615-471F-8CD6-EBA1303CCA5C}">
      <dsp:nvSpPr>
        <dsp:cNvPr id="0" name=""/>
        <dsp:cNvSpPr/>
      </dsp:nvSpPr>
      <dsp:spPr>
        <a:xfrm>
          <a:off x="5149625" y="0"/>
          <a:ext cx="2394039" cy="400065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i="0" kern="1200"/>
            <a:t>Pipeline</a:t>
          </a:r>
          <a:endParaRPr lang="de-DE" sz="3200" kern="1200"/>
        </a:p>
      </dsp:txBody>
      <dsp:txXfrm>
        <a:off x="5149625" y="0"/>
        <a:ext cx="2394039" cy="1200195"/>
      </dsp:txXfrm>
    </dsp:sp>
    <dsp:sp modelId="{9AA725BD-F13B-47B0-A27B-D305D8D6F11A}">
      <dsp:nvSpPr>
        <dsp:cNvPr id="0" name=""/>
        <dsp:cNvSpPr/>
      </dsp:nvSpPr>
      <dsp:spPr>
        <a:xfrm>
          <a:off x="5389029" y="1200951"/>
          <a:ext cx="1915231" cy="4628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Super </a:t>
          </a:r>
          <a:r>
            <a:rPr lang="de-DE" sz="1400" b="0" i="0" kern="1200" err="1"/>
            <a:t>Linter</a:t>
          </a:r>
          <a:r>
            <a:rPr lang="de-DE" sz="1400" b="0" i="0" kern="1200"/>
            <a:t> ( =&gt; </a:t>
          </a:r>
          <a:r>
            <a:rPr lang="de-DE" sz="1400" b="0" i="0" kern="1200" err="1"/>
            <a:t>ReSharper</a:t>
          </a:r>
          <a:r>
            <a:rPr lang="de-DE" sz="1400" b="0" i="0" kern="1200"/>
            <a:t>)</a:t>
          </a:r>
          <a:endParaRPr lang="de-DE" sz="1400" kern="1200"/>
        </a:p>
      </dsp:txBody>
      <dsp:txXfrm>
        <a:off x="5402585" y="1214507"/>
        <a:ext cx="1888119" cy="435707"/>
      </dsp:txXfrm>
    </dsp:sp>
    <dsp:sp modelId="{CEA21B28-B6FD-46DE-AB3C-700246908E4D}">
      <dsp:nvSpPr>
        <dsp:cNvPr id="0" name=""/>
        <dsp:cNvSpPr/>
      </dsp:nvSpPr>
      <dsp:spPr>
        <a:xfrm>
          <a:off x="5389029" y="1734974"/>
          <a:ext cx="1915231" cy="4628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Game-CI </a:t>
          </a:r>
          <a:r>
            <a:rPr lang="de-DE" sz="1600" b="0" i="0" kern="1200" err="1"/>
            <a:t>Activator</a:t>
          </a:r>
          <a:endParaRPr lang="de-DE" sz="1600" kern="1200"/>
        </a:p>
      </dsp:txBody>
      <dsp:txXfrm>
        <a:off x="5402585" y="1748530"/>
        <a:ext cx="1888119" cy="435707"/>
      </dsp:txXfrm>
    </dsp:sp>
    <dsp:sp modelId="{EF73EE89-90C5-4D9C-B800-DB664AE0C034}">
      <dsp:nvSpPr>
        <dsp:cNvPr id="0" name=""/>
        <dsp:cNvSpPr/>
      </dsp:nvSpPr>
      <dsp:spPr>
        <a:xfrm>
          <a:off x="5389029" y="2268996"/>
          <a:ext cx="1915231" cy="4628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Game-CI Tester</a:t>
          </a:r>
          <a:endParaRPr lang="de-DE" sz="1600" kern="1200"/>
        </a:p>
      </dsp:txBody>
      <dsp:txXfrm>
        <a:off x="5402585" y="2282552"/>
        <a:ext cx="1888119" cy="435707"/>
      </dsp:txXfrm>
    </dsp:sp>
    <dsp:sp modelId="{C021554C-E594-4D6F-9A32-3411048F2826}">
      <dsp:nvSpPr>
        <dsp:cNvPr id="0" name=""/>
        <dsp:cNvSpPr/>
      </dsp:nvSpPr>
      <dsp:spPr>
        <a:xfrm>
          <a:off x="5389029" y="2803018"/>
          <a:ext cx="1915231" cy="4628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Doku Auto Generator</a:t>
          </a:r>
          <a:endParaRPr lang="de-DE" sz="1600" kern="1200"/>
        </a:p>
      </dsp:txBody>
      <dsp:txXfrm>
        <a:off x="5402585" y="2816574"/>
        <a:ext cx="1888119" cy="435707"/>
      </dsp:txXfrm>
    </dsp:sp>
    <dsp:sp modelId="{6FB2C3BF-C94F-4FF1-B07A-83D945F610CB}">
      <dsp:nvSpPr>
        <dsp:cNvPr id="0" name=""/>
        <dsp:cNvSpPr/>
      </dsp:nvSpPr>
      <dsp:spPr>
        <a:xfrm>
          <a:off x="5389029" y="3337041"/>
          <a:ext cx="1915231" cy="4628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Deploy</a:t>
          </a:r>
          <a:endParaRPr lang="de-DE" sz="1400" kern="1200"/>
        </a:p>
      </dsp:txBody>
      <dsp:txXfrm>
        <a:off x="5402585" y="3350597"/>
        <a:ext cx="1888119" cy="435707"/>
      </dsp:txXfrm>
    </dsp:sp>
    <dsp:sp modelId="{ECADBAD2-D95A-4DB7-9D4A-3563A3060494}">
      <dsp:nvSpPr>
        <dsp:cNvPr id="0" name=""/>
        <dsp:cNvSpPr/>
      </dsp:nvSpPr>
      <dsp:spPr>
        <a:xfrm>
          <a:off x="7723218" y="0"/>
          <a:ext cx="2394039" cy="400065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i="0" kern="1200"/>
            <a:t>Methoden</a:t>
          </a:r>
          <a:endParaRPr lang="de-DE" sz="3200" kern="1200"/>
        </a:p>
      </dsp:txBody>
      <dsp:txXfrm>
        <a:off x="7723218" y="0"/>
        <a:ext cx="2394039" cy="1200195"/>
      </dsp:txXfrm>
    </dsp:sp>
    <dsp:sp modelId="{4068508E-49B9-4ECA-96F2-6D9BDE227187}">
      <dsp:nvSpPr>
        <dsp:cNvPr id="0" name=""/>
        <dsp:cNvSpPr/>
      </dsp:nvSpPr>
      <dsp:spPr>
        <a:xfrm>
          <a:off x="7962622" y="1200536"/>
          <a:ext cx="1915231" cy="7859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 err="1"/>
            <a:t>Scrum</a:t>
          </a:r>
          <a:endParaRPr lang="de-DE" sz="1400" kern="1200"/>
        </a:p>
      </dsp:txBody>
      <dsp:txXfrm>
        <a:off x="7985642" y="1223556"/>
        <a:ext cx="1869191" cy="739927"/>
      </dsp:txXfrm>
    </dsp:sp>
    <dsp:sp modelId="{549BB326-4491-4C3A-B4F0-9DC818ED19F6}">
      <dsp:nvSpPr>
        <dsp:cNvPr id="0" name=""/>
        <dsp:cNvSpPr/>
      </dsp:nvSpPr>
      <dsp:spPr>
        <a:xfrm>
          <a:off x="7962622" y="2107422"/>
          <a:ext cx="1915231" cy="7859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Code-Convention von C#</a:t>
          </a:r>
          <a:endParaRPr lang="de-DE" sz="1600" kern="1200"/>
        </a:p>
      </dsp:txBody>
      <dsp:txXfrm>
        <a:off x="7985642" y="2130442"/>
        <a:ext cx="1869191" cy="739927"/>
      </dsp:txXfrm>
    </dsp:sp>
    <dsp:sp modelId="{3EAC781A-D249-41AB-BB92-FEE43395F347}">
      <dsp:nvSpPr>
        <dsp:cNvPr id="0" name=""/>
        <dsp:cNvSpPr/>
      </dsp:nvSpPr>
      <dsp:spPr>
        <a:xfrm>
          <a:off x="7962622" y="3014308"/>
          <a:ext cx="1915231" cy="7859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Festgelegter Workflow</a:t>
          </a:r>
          <a:endParaRPr lang="de-DE" sz="1600" kern="1200"/>
        </a:p>
      </dsp:txBody>
      <dsp:txXfrm>
        <a:off x="7985642" y="3037328"/>
        <a:ext cx="1869191" cy="7399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5EAF-4E5F-43B1-BD54-55BA7F34C19D}">
      <dsp:nvSpPr>
        <dsp:cNvPr id="0" name=""/>
        <dsp:cNvSpPr/>
      </dsp:nvSpPr>
      <dsp:spPr>
        <a:xfrm>
          <a:off x="4496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Spielidee</a:t>
          </a:r>
          <a:endParaRPr lang="de-DE" sz="1500" kern="1200"/>
        </a:p>
      </dsp:txBody>
      <dsp:txXfrm>
        <a:off x="28114" y="1262407"/>
        <a:ext cx="1296732" cy="759145"/>
      </dsp:txXfrm>
    </dsp:sp>
    <dsp:sp modelId="{2E4168FB-2DE0-4E3B-A0B0-9EFC1C7CED2C}">
      <dsp:nvSpPr>
        <dsp:cNvPr id="0" name=""/>
        <dsp:cNvSpPr/>
      </dsp:nvSpPr>
      <dsp:spPr>
        <a:xfrm>
          <a:off x="1466734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1541989"/>
        <a:ext cx="199445" cy="199982"/>
      </dsp:txXfrm>
    </dsp:sp>
    <dsp:sp modelId="{39553CCF-8B5D-4EE1-9D97-B137F0DA0445}">
      <dsp:nvSpPr>
        <dsp:cNvPr id="0" name=""/>
        <dsp:cNvSpPr/>
      </dsp:nvSpPr>
      <dsp:spPr>
        <a:xfrm>
          <a:off x="1886052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Spielablauf</a:t>
          </a:r>
          <a:endParaRPr lang="de-DE" sz="1500" kern="1200"/>
        </a:p>
      </dsp:txBody>
      <dsp:txXfrm>
        <a:off x="1909670" y="1262407"/>
        <a:ext cx="1296732" cy="759145"/>
      </dsp:txXfrm>
    </dsp:sp>
    <dsp:sp modelId="{F4CEA7FB-0ABA-45E5-9D9A-ED76335FA85F}">
      <dsp:nvSpPr>
        <dsp:cNvPr id="0" name=""/>
        <dsp:cNvSpPr/>
      </dsp:nvSpPr>
      <dsp:spPr>
        <a:xfrm>
          <a:off x="3348289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1541989"/>
        <a:ext cx="199445" cy="199982"/>
      </dsp:txXfrm>
    </dsp:sp>
    <dsp:sp modelId="{CEC71B60-99A7-4993-BB4E-241A0BFAFCB1}">
      <dsp:nvSpPr>
        <dsp:cNvPr id="0" name=""/>
        <dsp:cNvSpPr/>
      </dsp:nvSpPr>
      <dsp:spPr>
        <a:xfrm>
          <a:off x="3767608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Organisation im Team</a:t>
          </a:r>
          <a:endParaRPr lang="de-DE" sz="1500" kern="1200"/>
        </a:p>
      </dsp:txBody>
      <dsp:txXfrm>
        <a:off x="3791226" y="1262407"/>
        <a:ext cx="1296732" cy="759145"/>
      </dsp:txXfrm>
    </dsp:sp>
    <dsp:sp modelId="{9DAD65EB-1D49-4F69-A360-F29AA1E52325}">
      <dsp:nvSpPr>
        <dsp:cNvPr id="0" name=""/>
        <dsp:cNvSpPr/>
      </dsp:nvSpPr>
      <dsp:spPr>
        <a:xfrm rot="5400000">
          <a:off x="4297131" y="213924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4339601" y="2163439"/>
        <a:ext cx="199982" cy="199445"/>
      </dsp:txXfrm>
    </dsp:sp>
    <dsp:sp modelId="{FDEA0C0D-53D9-4137-A88B-4507E99C3378}">
      <dsp:nvSpPr>
        <dsp:cNvPr id="0" name=""/>
        <dsp:cNvSpPr/>
      </dsp:nvSpPr>
      <dsp:spPr>
        <a:xfrm>
          <a:off x="3767608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GitHub Repo</a:t>
          </a:r>
          <a:endParaRPr lang="de-DE" sz="1500" kern="1200"/>
        </a:p>
      </dsp:txBody>
      <dsp:txXfrm>
        <a:off x="3791226" y="2606375"/>
        <a:ext cx="1296732" cy="759145"/>
      </dsp:txXfrm>
    </dsp:sp>
    <dsp:sp modelId="{C30EA0A7-C721-47FE-A959-AF94C82B21F4}">
      <dsp:nvSpPr>
        <dsp:cNvPr id="0" name=""/>
        <dsp:cNvSpPr/>
      </dsp:nvSpPr>
      <dsp:spPr>
        <a:xfrm rot="10800000">
          <a:off x="3364417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3449893" y="2885957"/>
        <a:ext cx="199445" cy="199982"/>
      </dsp:txXfrm>
    </dsp:sp>
    <dsp:sp modelId="{952A6B48-FE66-428D-8AB8-63AFC5E2C3D8}">
      <dsp:nvSpPr>
        <dsp:cNvPr id="0" name=""/>
        <dsp:cNvSpPr/>
      </dsp:nvSpPr>
      <dsp:spPr>
        <a:xfrm>
          <a:off x="1886052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Verwendete Tools</a:t>
          </a:r>
          <a:endParaRPr lang="de-DE" sz="1500" kern="1200"/>
        </a:p>
      </dsp:txBody>
      <dsp:txXfrm>
        <a:off x="1909670" y="2606375"/>
        <a:ext cx="1296732" cy="759145"/>
      </dsp:txXfrm>
    </dsp:sp>
    <dsp:sp modelId="{5492B165-778E-48DA-A0B5-1854A56AA9DC}">
      <dsp:nvSpPr>
        <dsp:cNvPr id="0" name=""/>
        <dsp:cNvSpPr/>
      </dsp:nvSpPr>
      <dsp:spPr>
        <a:xfrm rot="10800000">
          <a:off x="1482861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1568337" y="2885957"/>
        <a:ext cx="199445" cy="199982"/>
      </dsp:txXfrm>
    </dsp:sp>
    <dsp:sp modelId="{D664452F-75E2-42AA-B5A4-775462FD03BB}">
      <dsp:nvSpPr>
        <dsp:cNvPr id="0" name=""/>
        <dsp:cNvSpPr/>
      </dsp:nvSpPr>
      <dsp:spPr>
        <a:xfrm>
          <a:off x="4496" y="2582757"/>
          <a:ext cx="1343968" cy="806381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Spiel Umsetzung</a:t>
          </a:r>
        </a:p>
      </dsp:txBody>
      <dsp:txXfrm>
        <a:off x="28114" y="2606375"/>
        <a:ext cx="1296732" cy="759145"/>
      </dsp:txXfrm>
    </dsp:sp>
    <dsp:sp modelId="{762822C4-34BC-4740-BB2D-C3C26B4A7E08}">
      <dsp:nvSpPr>
        <dsp:cNvPr id="0" name=""/>
        <dsp:cNvSpPr/>
      </dsp:nvSpPr>
      <dsp:spPr>
        <a:xfrm rot="5400000">
          <a:off x="534020" y="348321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576490" y="3507407"/>
        <a:ext cx="199982" cy="199445"/>
      </dsp:txXfrm>
    </dsp:sp>
    <dsp:sp modelId="{B3698CB6-DC08-4418-AB4F-201754ED1881}">
      <dsp:nvSpPr>
        <dsp:cNvPr id="0" name=""/>
        <dsp:cNvSpPr/>
      </dsp:nvSpPr>
      <dsp:spPr>
        <a:xfrm>
          <a:off x="4496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Sprint-/Arbeitsablauf</a:t>
          </a:r>
          <a:endParaRPr lang="de-DE" sz="1500" kern="1200"/>
        </a:p>
      </dsp:txBody>
      <dsp:txXfrm>
        <a:off x="28114" y="3950344"/>
        <a:ext cx="1296732" cy="759145"/>
      </dsp:txXfrm>
    </dsp:sp>
    <dsp:sp modelId="{85C639F5-2CA9-4266-9AE8-AA390D3479FA}">
      <dsp:nvSpPr>
        <dsp:cNvPr id="0" name=""/>
        <dsp:cNvSpPr/>
      </dsp:nvSpPr>
      <dsp:spPr>
        <a:xfrm>
          <a:off x="1466734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4229925"/>
        <a:ext cx="199445" cy="199982"/>
      </dsp:txXfrm>
    </dsp:sp>
    <dsp:sp modelId="{516B49CE-B0CC-4D6C-B051-515C07A4E217}">
      <dsp:nvSpPr>
        <dsp:cNvPr id="0" name=""/>
        <dsp:cNvSpPr/>
      </dsp:nvSpPr>
      <dsp:spPr>
        <a:xfrm>
          <a:off x="1886052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Live Demo</a:t>
          </a:r>
          <a:endParaRPr lang="de-DE" sz="1500" kern="1200"/>
        </a:p>
      </dsp:txBody>
      <dsp:txXfrm>
        <a:off x="1909670" y="3950344"/>
        <a:ext cx="1296732" cy="759145"/>
      </dsp:txXfrm>
    </dsp:sp>
    <dsp:sp modelId="{5947475B-75AA-495E-9A6A-2271282933DE}">
      <dsp:nvSpPr>
        <dsp:cNvPr id="0" name=""/>
        <dsp:cNvSpPr/>
      </dsp:nvSpPr>
      <dsp:spPr>
        <a:xfrm>
          <a:off x="3348289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4229925"/>
        <a:ext cx="199445" cy="199982"/>
      </dsp:txXfrm>
    </dsp:sp>
    <dsp:sp modelId="{4F8F6B16-9145-47C8-884D-283605C01794}">
      <dsp:nvSpPr>
        <dsp:cNvPr id="0" name=""/>
        <dsp:cNvSpPr/>
      </dsp:nvSpPr>
      <dsp:spPr>
        <a:xfrm>
          <a:off x="3767608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Fazit</a:t>
          </a:r>
          <a:endParaRPr lang="de-DE" sz="1500" kern="1200"/>
        </a:p>
      </dsp:txBody>
      <dsp:txXfrm>
        <a:off x="3791226" y="3950344"/>
        <a:ext cx="1296732" cy="75914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4FE73-1CA7-4A78-A79F-AA7C757ADFF6}">
      <dsp:nvSpPr>
        <dsp:cNvPr id="0" name=""/>
        <dsp:cNvSpPr/>
      </dsp:nvSpPr>
      <dsp:spPr>
        <a:xfrm rot="5400000">
          <a:off x="2290291" y="-242985"/>
          <a:ext cx="2142124" cy="316362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b="1" kern="1200"/>
            <a:t>Name:</a:t>
          </a:r>
          <a:r>
            <a:rPr lang="de-DE" sz="1500" kern="1200"/>
            <a:t> Doc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b="1" kern="1200"/>
            <a:t>Geschlecht:</a:t>
          </a:r>
          <a:r>
            <a:rPr lang="de-DE" sz="1500" kern="1200"/>
            <a:t> w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b="1" kern="1200"/>
            <a:t>Aussehen:</a:t>
          </a:r>
          <a:r>
            <a:rPr lang="de-DE" sz="1500" kern="1200"/>
            <a:t> N/A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b="1" kern="1200"/>
            <a:t>Primärwaffe:</a:t>
          </a:r>
          <a:r>
            <a:rPr lang="de-DE" sz="1500" kern="1200"/>
            <a:t> MP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b="1" kern="1200"/>
            <a:t>Werkzeug/Skill:</a:t>
          </a:r>
          <a:r>
            <a:rPr lang="de-DE" sz="1500" kern="1200"/>
            <a:t> Kann Verbündete eine Spritze verabreichen, die ihnen einen HP Boost gibt.</a:t>
          </a:r>
        </a:p>
      </dsp:txBody>
      <dsp:txXfrm rot="-5400000">
        <a:off x="1779540" y="372336"/>
        <a:ext cx="3059056" cy="1932984"/>
      </dsp:txXfrm>
    </dsp:sp>
    <dsp:sp modelId="{7816EE30-DC9C-4EA7-A7B4-9F042473E9A2}">
      <dsp:nvSpPr>
        <dsp:cNvPr id="0" name=""/>
        <dsp:cNvSpPr/>
      </dsp:nvSpPr>
      <dsp:spPr>
        <a:xfrm>
          <a:off x="0" y="0"/>
          <a:ext cx="1779540" cy="267765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700" b="1" u="sng" kern="1200"/>
            <a:t>Doc</a:t>
          </a:r>
          <a:endParaRPr lang="de-DE" sz="5700" kern="1200"/>
        </a:p>
      </dsp:txBody>
      <dsp:txXfrm>
        <a:off x="86870" y="86870"/>
        <a:ext cx="1605800" cy="250391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0BA6C-176C-4C04-B56B-32762D70883F}">
      <dsp:nvSpPr>
        <dsp:cNvPr id="0" name=""/>
        <dsp:cNvSpPr/>
      </dsp:nvSpPr>
      <dsp:spPr>
        <a:xfrm rot="5400000">
          <a:off x="2479265" y="-329756"/>
          <a:ext cx="2147662" cy="334409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Name:</a:t>
          </a:r>
          <a:r>
            <a:rPr lang="en-US" sz="1500" kern="1200"/>
            <a:t> Knut</a:t>
          </a:r>
          <a:endParaRPr lang="de-DE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Geschlecht:</a:t>
          </a:r>
          <a:r>
            <a:rPr lang="en-US" sz="1500" kern="1200"/>
            <a:t> m</a:t>
          </a:r>
          <a:endParaRPr lang="de-DE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Aussehen:</a:t>
          </a:r>
          <a:r>
            <a:rPr lang="en-US" sz="1500" kern="1200"/>
            <a:t> Groß, breit gebaut</a:t>
          </a:r>
          <a:endParaRPr lang="de-DE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Primärwaffe:</a:t>
          </a:r>
          <a:r>
            <a:rPr lang="en-US" sz="1500" kern="1200"/>
            <a:t> Vorschlaghammer</a:t>
          </a:r>
          <a:endParaRPr lang="de-DE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Werkzeug/Skill:</a:t>
          </a:r>
          <a:r>
            <a:rPr lang="en-US" sz="1500" kern="1200"/>
            <a:t> Besonders stark. Vorteil auf Aufgaben, die körperliche Arbeit benötigen. Kann Barrikaden bauen.</a:t>
          </a:r>
          <a:endParaRPr lang="de-DE" sz="1500" kern="1200"/>
        </a:p>
      </dsp:txBody>
      <dsp:txXfrm rot="-5400000">
        <a:off x="1881051" y="373298"/>
        <a:ext cx="3239250" cy="1937982"/>
      </dsp:txXfrm>
    </dsp:sp>
    <dsp:sp modelId="{D733847F-F96D-4E08-81B3-B789F7876419}">
      <dsp:nvSpPr>
        <dsp:cNvPr id="0" name=""/>
        <dsp:cNvSpPr/>
      </dsp:nvSpPr>
      <dsp:spPr>
        <a:xfrm>
          <a:off x="0" y="0"/>
          <a:ext cx="1881051" cy="268457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u="sng" kern="1200"/>
            <a:t>Knut</a:t>
          </a:r>
          <a:endParaRPr lang="de-DE" sz="5200" kern="1200"/>
        </a:p>
      </dsp:txBody>
      <dsp:txXfrm>
        <a:off x="91825" y="91825"/>
        <a:ext cx="1697401" cy="250092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04C6D-E6C7-465E-8EA6-175F3FB60802}">
      <dsp:nvSpPr>
        <dsp:cNvPr id="0" name=""/>
        <dsp:cNvSpPr/>
      </dsp:nvSpPr>
      <dsp:spPr>
        <a:xfrm>
          <a:off x="0" y="2571629"/>
          <a:ext cx="4824412" cy="8440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Jede Waffe hat ein eigenes Schussverhalten und ist so in bestimmten Situationen besser oder schlechter</a:t>
          </a:r>
          <a:endParaRPr lang="de-DE" sz="1500" kern="1200"/>
        </a:p>
      </dsp:txBody>
      <dsp:txXfrm>
        <a:off x="0" y="2571629"/>
        <a:ext cx="4824412" cy="844066"/>
      </dsp:txXfrm>
    </dsp:sp>
    <dsp:sp modelId="{253EFB07-7144-4DA9-8ECE-76838473DEDF}">
      <dsp:nvSpPr>
        <dsp:cNvPr id="0" name=""/>
        <dsp:cNvSpPr/>
      </dsp:nvSpPr>
      <dsp:spPr>
        <a:xfrm rot="10800000">
          <a:off x="0" y="1286116"/>
          <a:ext cx="4824412" cy="1298173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Um eine gewisse Spieltiefe zu erreichen, sind verschiedene Waffen nötig, die verschiedenen Klassen zugeordnet werden</a:t>
          </a:r>
          <a:endParaRPr lang="de-DE" sz="1500" kern="1200"/>
        </a:p>
      </dsp:txBody>
      <dsp:txXfrm rot="10800000">
        <a:off x="0" y="1286116"/>
        <a:ext cx="4824412" cy="843514"/>
      </dsp:txXfrm>
    </dsp:sp>
    <dsp:sp modelId="{E91FC436-001E-4EE9-8584-82F6A519F8C9}">
      <dsp:nvSpPr>
        <dsp:cNvPr id="0" name=""/>
        <dsp:cNvSpPr/>
      </dsp:nvSpPr>
      <dsp:spPr>
        <a:xfrm rot="10800000">
          <a:off x="0" y="603"/>
          <a:ext cx="4824412" cy="1298173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Waffen spielen eine wichtige Rolle bei der Umsetzung unserer Idee</a:t>
          </a:r>
          <a:endParaRPr lang="de-DE" sz="1500" kern="1200"/>
        </a:p>
      </dsp:txBody>
      <dsp:txXfrm rot="10800000">
        <a:off x="0" y="603"/>
        <a:ext cx="4824412" cy="843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5EAF-4E5F-43B1-BD54-55BA7F34C19D}">
      <dsp:nvSpPr>
        <dsp:cNvPr id="0" name=""/>
        <dsp:cNvSpPr/>
      </dsp:nvSpPr>
      <dsp:spPr>
        <a:xfrm>
          <a:off x="4496" y="1238789"/>
          <a:ext cx="1343968" cy="806381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Spielidee</a:t>
          </a:r>
          <a:endParaRPr lang="de-DE" sz="1500" kern="1200"/>
        </a:p>
      </dsp:txBody>
      <dsp:txXfrm>
        <a:off x="28114" y="1262407"/>
        <a:ext cx="1296732" cy="759145"/>
      </dsp:txXfrm>
    </dsp:sp>
    <dsp:sp modelId="{2E4168FB-2DE0-4E3B-A0B0-9EFC1C7CED2C}">
      <dsp:nvSpPr>
        <dsp:cNvPr id="0" name=""/>
        <dsp:cNvSpPr/>
      </dsp:nvSpPr>
      <dsp:spPr>
        <a:xfrm>
          <a:off x="1466734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1541989"/>
        <a:ext cx="199445" cy="199982"/>
      </dsp:txXfrm>
    </dsp:sp>
    <dsp:sp modelId="{39553CCF-8B5D-4EE1-9D97-B137F0DA0445}">
      <dsp:nvSpPr>
        <dsp:cNvPr id="0" name=""/>
        <dsp:cNvSpPr/>
      </dsp:nvSpPr>
      <dsp:spPr>
        <a:xfrm>
          <a:off x="1886052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Spielablauf</a:t>
          </a:r>
          <a:endParaRPr lang="de-DE" sz="1500" kern="1200"/>
        </a:p>
      </dsp:txBody>
      <dsp:txXfrm>
        <a:off x="1909670" y="1262407"/>
        <a:ext cx="1296732" cy="759145"/>
      </dsp:txXfrm>
    </dsp:sp>
    <dsp:sp modelId="{F4CEA7FB-0ABA-45E5-9D9A-ED76335FA85F}">
      <dsp:nvSpPr>
        <dsp:cNvPr id="0" name=""/>
        <dsp:cNvSpPr/>
      </dsp:nvSpPr>
      <dsp:spPr>
        <a:xfrm>
          <a:off x="3348289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1541989"/>
        <a:ext cx="199445" cy="199982"/>
      </dsp:txXfrm>
    </dsp:sp>
    <dsp:sp modelId="{CEC71B60-99A7-4993-BB4E-241A0BFAFCB1}">
      <dsp:nvSpPr>
        <dsp:cNvPr id="0" name=""/>
        <dsp:cNvSpPr/>
      </dsp:nvSpPr>
      <dsp:spPr>
        <a:xfrm>
          <a:off x="3767608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Organisation im Team</a:t>
          </a:r>
          <a:endParaRPr lang="de-DE" sz="1500" kern="1200"/>
        </a:p>
      </dsp:txBody>
      <dsp:txXfrm>
        <a:off x="3791226" y="1262407"/>
        <a:ext cx="1296732" cy="759145"/>
      </dsp:txXfrm>
    </dsp:sp>
    <dsp:sp modelId="{9DAD65EB-1D49-4F69-A360-F29AA1E52325}">
      <dsp:nvSpPr>
        <dsp:cNvPr id="0" name=""/>
        <dsp:cNvSpPr/>
      </dsp:nvSpPr>
      <dsp:spPr>
        <a:xfrm rot="5400000">
          <a:off x="4297131" y="213924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4339601" y="2163439"/>
        <a:ext cx="199982" cy="199445"/>
      </dsp:txXfrm>
    </dsp:sp>
    <dsp:sp modelId="{FDEA0C0D-53D9-4137-A88B-4507E99C3378}">
      <dsp:nvSpPr>
        <dsp:cNvPr id="0" name=""/>
        <dsp:cNvSpPr/>
      </dsp:nvSpPr>
      <dsp:spPr>
        <a:xfrm>
          <a:off x="3767608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GitHub Repo</a:t>
          </a:r>
          <a:endParaRPr lang="de-DE" sz="1500" kern="1200"/>
        </a:p>
      </dsp:txBody>
      <dsp:txXfrm>
        <a:off x="3791226" y="2606375"/>
        <a:ext cx="1296732" cy="759145"/>
      </dsp:txXfrm>
    </dsp:sp>
    <dsp:sp modelId="{C30EA0A7-C721-47FE-A959-AF94C82B21F4}">
      <dsp:nvSpPr>
        <dsp:cNvPr id="0" name=""/>
        <dsp:cNvSpPr/>
      </dsp:nvSpPr>
      <dsp:spPr>
        <a:xfrm rot="10800000">
          <a:off x="3364417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3449893" y="2885957"/>
        <a:ext cx="199445" cy="199982"/>
      </dsp:txXfrm>
    </dsp:sp>
    <dsp:sp modelId="{952A6B48-FE66-428D-8AB8-63AFC5E2C3D8}">
      <dsp:nvSpPr>
        <dsp:cNvPr id="0" name=""/>
        <dsp:cNvSpPr/>
      </dsp:nvSpPr>
      <dsp:spPr>
        <a:xfrm>
          <a:off x="1886052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Verwendete Tools</a:t>
          </a:r>
          <a:endParaRPr lang="de-DE" sz="1500" kern="1200"/>
        </a:p>
      </dsp:txBody>
      <dsp:txXfrm>
        <a:off x="1909670" y="2606375"/>
        <a:ext cx="1296732" cy="759145"/>
      </dsp:txXfrm>
    </dsp:sp>
    <dsp:sp modelId="{5492B165-778E-48DA-A0B5-1854A56AA9DC}">
      <dsp:nvSpPr>
        <dsp:cNvPr id="0" name=""/>
        <dsp:cNvSpPr/>
      </dsp:nvSpPr>
      <dsp:spPr>
        <a:xfrm rot="10800000">
          <a:off x="1482861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1568337" y="2885957"/>
        <a:ext cx="199445" cy="199982"/>
      </dsp:txXfrm>
    </dsp:sp>
    <dsp:sp modelId="{D664452F-75E2-42AA-B5A4-775462FD03BB}">
      <dsp:nvSpPr>
        <dsp:cNvPr id="0" name=""/>
        <dsp:cNvSpPr/>
      </dsp:nvSpPr>
      <dsp:spPr>
        <a:xfrm>
          <a:off x="4496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Spiel Umsetzung</a:t>
          </a:r>
        </a:p>
      </dsp:txBody>
      <dsp:txXfrm>
        <a:off x="28114" y="2606375"/>
        <a:ext cx="1296732" cy="759145"/>
      </dsp:txXfrm>
    </dsp:sp>
    <dsp:sp modelId="{762822C4-34BC-4740-BB2D-C3C26B4A7E08}">
      <dsp:nvSpPr>
        <dsp:cNvPr id="0" name=""/>
        <dsp:cNvSpPr/>
      </dsp:nvSpPr>
      <dsp:spPr>
        <a:xfrm rot="5400000">
          <a:off x="534020" y="348321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576490" y="3507407"/>
        <a:ext cx="199982" cy="199445"/>
      </dsp:txXfrm>
    </dsp:sp>
    <dsp:sp modelId="{B3698CB6-DC08-4418-AB4F-201754ED1881}">
      <dsp:nvSpPr>
        <dsp:cNvPr id="0" name=""/>
        <dsp:cNvSpPr/>
      </dsp:nvSpPr>
      <dsp:spPr>
        <a:xfrm>
          <a:off x="4496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Sprint-/Arbeitsablauf</a:t>
          </a:r>
          <a:endParaRPr lang="de-DE" sz="1500" kern="1200"/>
        </a:p>
      </dsp:txBody>
      <dsp:txXfrm>
        <a:off x="28114" y="3950344"/>
        <a:ext cx="1296732" cy="759145"/>
      </dsp:txXfrm>
    </dsp:sp>
    <dsp:sp modelId="{85C639F5-2CA9-4266-9AE8-AA390D3479FA}">
      <dsp:nvSpPr>
        <dsp:cNvPr id="0" name=""/>
        <dsp:cNvSpPr/>
      </dsp:nvSpPr>
      <dsp:spPr>
        <a:xfrm>
          <a:off x="1466734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4229925"/>
        <a:ext cx="199445" cy="199982"/>
      </dsp:txXfrm>
    </dsp:sp>
    <dsp:sp modelId="{516B49CE-B0CC-4D6C-B051-515C07A4E217}">
      <dsp:nvSpPr>
        <dsp:cNvPr id="0" name=""/>
        <dsp:cNvSpPr/>
      </dsp:nvSpPr>
      <dsp:spPr>
        <a:xfrm>
          <a:off x="1886052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Live Demo</a:t>
          </a:r>
          <a:endParaRPr lang="de-DE" sz="1500" kern="1200"/>
        </a:p>
      </dsp:txBody>
      <dsp:txXfrm>
        <a:off x="1909670" y="3950344"/>
        <a:ext cx="1296732" cy="759145"/>
      </dsp:txXfrm>
    </dsp:sp>
    <dsp:sp modelId="{5947475B-75AA-495E-9A6A-2271282933DE}">
      <dsp:nvSpPr>
        <dsp:cNvPr id="0" name=""/>
        <dsp:cNvSpPr/>
      </dsp:nvSpPr>
      <dsp:spPr>
        <a:xfrm>
          <a:off x="3348289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4229925"/>
        <a:ext cx="199445" cy="199982"/>
      </dsp:txXfrm>
    </dsp:sp>
    <dsp:sp modelId="{4F8F6B16-9145-47C8-884D-283605C01794}">
      <dsp:nvSpPr>
        <dsp:cNvPr id="0" name=""/>
        <dsp:cNvSpPr/>
      </dsp:nvSpPr>
      <dsp:spPr>
        <a:xfrm>
          <a:off x="3767608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Fazit</a:t>
          </a:r>
          <a:endParaRPr lang="de-DE" sz="1500" kern="1200"/>
        </a:p>
      </dsp:txBody>
      <dsp:txXfrm>
        <a:off x="3791226" y="3950344"/>
        <a:ext cx="1296732" cy="75914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B2667-408A-4C53-8156-8935952080C2}">
      <dsp:nvSpPr>
        <dsp:cNvPr id="0" name=""/>
        <dsp:cNvSpPr/>
      </dsp:nvSpPr>
      <dsp:spPr>
        <a:xfrm>
          <a:off x="0" y="118731"/>
          <a:ext cx="1860580" cy="124038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8E785-0CF1-492D-A4F2-77F3840D940E}">
      <dsp:nvSpPr>
        <dsp:cNvPr id="0" name=""/>
        <dsp:cNvSpPr/>
      </dsp:nvSpPr>
      <dsp:spPr>
        <a:xfrm>
          <a:off x="1938265" y="1436677"/>
          <a:ext cx="2635983" cy="1628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i="0" kern="1200"/>
            <a:t>Pistole:</a:t>
          </a:r>
          <a:endParaRPr lang="de-DE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b="0" i="0" kern="1200"/>
            <a:t>Geringer Schaden, geringe Reichweite, geringe Feuerrate</a:t>
          </a:r>
          <a:endParaRPr lang="de-DE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b="0" i="0" kern="1200"/>
            <a:t>Hat jede Klasse als Zweitwaffe</a:t>
          </a:r>
          <a:endParaRPr lang="de-DE" sz="1500" kern="1200"/>
        </a:p>
      </dsp:txBody>
      <dsp:txXfrm>
        <a:off x="1938265" y="1436677"/>
        <a:ext cx="2635983" cy="1628200"/>
      </dsp:txXfrm>
    </dsp:sp>
    <dsp:sp modelId="{DC45B39C-85CA-48BA-8AFD-DB9EF049EE37}">
      <dsp:nvSpPr>
        <dsp:cNvPr id="0" name=""/>
        <dsp:cNvSpPr/>
      </dsp:nvSpPr>
      <dsp:spPr>
        <a:xfrm>
          <a:off x="1705693" y="1204304"/>
          <a:ext cx="633060" cy="633224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96D01-2EBF-4EB5-B3BD-51BB7CA12238}">
      <dsp:nvSpPr>
        <dsp:cNvPr id="0" name=""/>
        <dsp:cNvSpPr/>
      </dsp:nvSpPr>
      <dsp:spPr>
        <a:xfrm rot="5400000">
          <a:off x="4192015" y="1204386"/>
          <a:ext cx="633224" cy="633060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F19C7-DED5-4C46-9781-222C62DC7E89}">
      <dsp:nvSpPr>
        <dsp:cNvPr id="0" name=""/>
        <dsp:cNvSpPr/>
      </dsp:nvSpPr>
      <dsp:spPr>
        <a:xfrm rot="16200000">
          <a:off x="1705611" y="2664426"/>
          <a:ext cx="633224" cy="633060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D40DC-2F6A-44D9-AD1C-B8588ABBF863}">
      <dsp:nvSpPr>
        <dsp:cNvPr id="0" name=""/>
        <dsp:cNvSpPr/>
      </dsp:nvSpPr>
      <dsp:spPr>
        <a:xfrm rot="10800000">
          <a:off x="4192097" y="2664344"/>
          <a:ext cx="633060" cy="633224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4D510-D4F5-43C2-A20D-2A5F9914B786}">
      <dsp:nvSpPr>
        <dsp:cNvPr id="0" name=""/>
        <dsp:cNvSpPr/>
      </dsp:nvSpPr>
      <dsp:spPr>
        <a:xfrm>
          <a:off x="0" y="178611"/>
          <a:ext cx="1790485" cy="119365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1ED1B-7369-4DB5-863B-66971E5B55C4}">
      <dsp:nvSpPr>
        <dsp:cNvPr id="0" name=""/>
        <dsp:cNvSpPr/>
      </dsp:nvSpPr>
      <dsp:spPr>
        <a:xfrm>
          <a:off x="1865244" y="1446905"/>
          <a:ext cx="2536676" cy="1566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/>
            <a:t>Maschinenpistole:</a:t>
          </a:r>
          <a:endParaRPr lang="de-DE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Geringer Schaden pro Schuss und geringe Reichweite, dafür hohe Feuerrate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/>
            <a:t>Hauptwaffe der Klassen Doc und IQ</a:t>
          </a:r>
        </a:p>
      </dsp:txBody>
      <dsp:txXfrm>
        <a:off x="1865244" y="1446905"/>
        <a:ext cx="2536676" cy="1566860"/>
      </dsp:txXfrm>
    </dsp:sp>
    <dsp:sp modelId="{BBB0B4E0-4D3E-44A2-BE66-B597E740D85C}">
      <dsp:nvSpPr>
        <dsp:cNvPr id="0" name=""/>
        <dsp:cNvSpPr/>
      </dsp:nvSpPr>
      <dsp:spPr>
        <a:xfrm>
          <a:off x="1641433" y="1223286"/>
          <a:ext cx="609210" cy="609368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76135-AB7B-416C-8DE6-5B97C973DEAD}">
      <dsp:nvSpPr>
        <dsp:cNvPr id="0" name=""/>
        <dsp:cNvSpPr/>
      </dsp:nvSpPr>
      <dsp:spPr>
        <a:xfrm rot="5400000">
          <a:off x="4034086" y="1223365"/>
          <a:ext cx="609368" cy="609210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B44A2-E3B5-4DEF-8C14-5F15397C2A59}">
      <dsp:nvSpPr>
        <dsp:cNvPr id="0" name=""/>
        <dsp:cNvSpPr/>
      </dsp:nvSpPr>
      <dsp:spPr>
        <a:xfrm rot="16200000">
          <a:off x="1641354" y="2628400"/>
          <a:ext cx="609368" cy="609210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0244C-C55D-4440-B49C-D928E4D71687}">
      <dsp:nvSpPr>
        <dsp:cNvPr id="0" name=""/>
        <dsp:cNvSpPr/>
      </dsp:nvSpPr>
      <dsp:spPr>
        <a:xfrm rot="10800000">
          <a:off x="4034165" y="2628321"/>
          <a:ext cx="609210" cy="609368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140FD-7A03-4DC4-B928-BB54D75191D1}">
      <dsp:nvSpPr>
        <dsp:cNvPr id="0" name=""/>
        <dsp:cNvSpPr/>
      </dsp:nvSpPr>
      <dsp:spPr>
        <a:xfrm>
          <a:off x="709" y="387020"/>
          <a:ext cx="2861887" cy="108048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14FA9-82D7-49F6-BD5D-E83A1C1D5260}">
      <dsp:nvSpPr>
        <dsp:cNvPr id="0" name=""/>
        <dsp:cNvSpPr/>
      </dsp:nvSpPr>
      <dsp:spPr>
        <a:xfrm>
          <a:off x="2309694" y="1535074"/>
          <a:ext cx="2296189" cy="1418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i="0" kern="1200"/>
            <a:t>Schrottflinte:</a:t>
          </a:r>
          <a:endParaRPr lang="de-DE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b="0" i="0" kern="1200"/>
            <a:t>Geringe Reichweite, geringe Feuerrate, dafür pro Schuss 15 Kugeln mit geringem Schaden und starker Streuung auf große Distanz</a:t>
          </a:r>
          <a:endParaRPr lang="de-DE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b="0" i="0" kern="1200"/>
            <a:t>Hauptwaffe der Klasse Bob</a:t>
          </a:r>
          <a:endParaRPr lang="de-DE" sz="1100" kern="1200"/>
        </a:p>
      </dsp:txBody>
      <dsp:txXfrm>
        <a:off x="2309694" y="1535074"/>
        <a:ext cx="2296189" cy="1418315"/>
      </dsp:txXfrm>
    </dsp:sp>
    <dsp:sp modelId="{230F9024-8D34-4FD0-9F5E-FDE84D75AEB7}">
      <dsp:nvSpPr>
        <dsp:cNvPr id="0" name=""/>
        <dsp:cNvSpPr/>
      </dsp:nvSpPr>
      <dsp:spPr>
        <a:xfrm>
          <a:off x="2107102" y="1332656"/>
          <a:ext cx="551455" cy="551597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FBC2F-91C4-4DB7-BAD2-C4235B9A97FF}">
      <dsp:nvSpPr>
        <dsp:cNvPr id="0" name=""/>
        <dsp:cNvSpPr/>
      </dsp:nvSpPr>
      <dsp:spPr>
        <a:xfrm rot="5400000">
          <a:off x="4272921" y="1332727"/>
          <a:ext cx="551597" cy="551455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743CD-8430-46A8-A34C-2D121BA79850}">
      <dsp:nvSpPr>
        <dsp:cNvPr id="0" name=""/>
        <dsp:cNvSpPr/>
      </dsp:nvSpPr>
      <dsp:spPr>
        <a:xfrm rot="16200000">
          <a:off x="2107030" y="2604559"/>
          <a:ext cx="551597" cy="551455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259D6-71C7-4429-BB9B-411E1807F81E}">
      <dsp:nvSpPr>
        <dsp:cNvPr id="0" name=""/>
        <dsp:cNvSpPr/>
      </dsp:nvSpPr>
      <dsp:spPr>
        <a:xfrm rot="10800000">
          <a:off x="4272992" y="2604487"/>
          <a:ext cx="551455" cy="551597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C49C0-9A70-45EC-81FB-0632A01E09B8}">
      <dsp:nvSpPr>
        <dsp:cNvPr id="0" name=""/>
        <dsp:cNvSpPr/>
      </dsp:nvSpPr>
      <dsp:spPr>
        <a:xfrm>
          <a:off x="604" y="526712"/>
          <a:ext cx="4603631" cy="80742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E26F6-0C1F-4CAB-8E66-DF8B12E828D7}">
      <dsp:nvSpPr>
        <dsp:cNvPr id="0" name=""/>
        <dsp:cNvSpPr/>
      </dsp:nvSpPr>
      <dsp:spPr>
        <a:xfrm>
          <a:off x="3124185" y="1499277"/>
          <a:ext cx="2149019" cy="132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i="0" kern="1200"/>
            <a:t>Scharfschützengewehr:</a:t>
          </a:r>
          <a:endParaRPr lang="de-DE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i="0" kern="1200"/>
            <a:t>Hohe Reichweite, geringe Feuerrate, sehr hoher Schaden pro Schuss</a:t>
          </a:r>
          <a:endParaRPr lang="de-DE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i="0" kern="1200"/>
            <a:t>Hauptwaffe der Klasse Hunter</a:t>
          </a:r>
          <a:endParaRPr lang="de-DE" sz="1200" kern="1200"/>
        </a:p>
      </dsp:txBody>
      <dsp:txXfrm>
        <a:off x="3124185" y="1499277"/>
        <a:ext cx="2149019" cy="1327411"/>
      </dsp:txXfrm>
    </dsp:sp>
    <dsp:sp modelId="{3F3DB743-5D94-4940-BC5B-9BAA5234E238}">
      <dsp:nvSpPr>
        <dsp:cNvPr id="0" name=""/>
        <dsp:cNvSpPr/>
      </dsp:nvSpPr>
      <dsp:spPr>
        <a:xfrm>
          <a:off x="2934577" y="1309832"/>
          <a:ext cx="516110" cy="516244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1AD1C-F0F7-4E63-8689-1C1FD27EF449}">
      <dsp:nvSpPr>
        <dsp:cNvPr id="0" name=""/>
        <dsp:cNvSpPr/>
      </dsp:nvSpPr>
      <dsp:spPr>
        <a:xfrm rot="5400000">
          <a:off x="4961583" y="1309899"/>
          <a:ext cx="516244" cy="516110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144C4-6A3F-4F08-B1B1-28304BD3B4A7}">
      <dsp:nvSpPr>
        <dsp:cNvPr id="0" name=""/>
        <dsp:cNvSpPr/>
      </dsp:nvSpPr>
      <dsp:spPr>
        <a:xfrm rot="16200000">
          <a:off x="2934510" y="2500215"/>
          <a:ext cx="516244" cy="516110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7C77B-D12C-4BA2-B5D7-132E465DCE63}">
      <dsp:nvSpPr>
        <dsp:cNvPr id="0" name=""/>
        <dsp:cNvSpPr/>
      </dsp:nvSpPr>
      <dsp:spPr>
        <a:xfrm rot="10800000">
          <a:off x="4961649" y="2500149"/>
          <a:ext cx="516110" cy="516244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CDEDF-1AD5-46D7-8E23-FDED3B02F663}">
      <dsp:nvSpPr>
        <dsp:cNvPr id="0" name=""/>
        <dsp:cNvSpPr/>
      </dsp:nvSpPr>
      <dsp:spPr>
        <a:xfrm>
          <a:off x="1612" y="1043"/>
          <a:ext cx="4363909" cy="14709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i="0" kern="1200"/>
            <a:t>Vorschlaghammer:</a:t>
          </a:r>
          <a:endParaRPr lang="de-DE" sz="2800" kern="1200"/>
        </a:p>
      </dsp:txBody>
      <dsp:txXfrm>
        <a:off x="44695" y="44126"/>
        <a:ext cx="4277743" cy="1384795"/>
      </dsp:txXfrm>
    </dsp:sp>
    <dsp:sp modelId="{66715555-E8CA-4FEB-A832-077C5FB242D8}">
      <dsp:nvSpPr>
        <dsp:cNvPr id="0" name=""/>
        <dsp:cNvSpPr/>
      </dsp:nvSpPr>
      <dsp:spPr>
        <a:xfrm>
          <a:off x="1612" y="1589508"/>
          <a:ext cx="2094006" cy="14709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0" i="0" kern="1200"/>
            <a:t>Nahkampfwaffe, tödlich bei nur einem Treffer</a:t>
          </a:r>
          <a:endParaRPr lang="de-DE" sz="2100" kern="1200"/>
        </a:p>
      </dsp:txBody>
      <dsp:txXfrm>
        <a:off x="44695" y="1632591"/>
        <a:ext cx="2007840" cy="1384795"/>
      </dsp:txXfrm>
    </dsp:sp>
    <dsp:sp modelId="{A87B6287-72F8-47B0-9879-DCA446148A4D}">
      <dsp:nvSpPr>
        <dsp:cNvPr id="0" name=""/>
        <dsp:cNvSpPr/>
      </dsp:nvSpPr>
      <dsp:spPr>
        <a:xfrm>
          <a:off x="2271515" y="1589508"/>
          <a:ext cx="2094006" cy="14709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0" i="0" kern="1200"/>
            <a:t>Hauptwaffe der Klasse Knut</a:t>
          </a:r>
          <a:endParaRPr lang="de-DE" sz="2100" kern="1200"/>
        </a:p>
      </dsp:txBody>
      <dsp:txXfrm>
        <a:off x="2314598" y="1632591"/>
        <a:ext cx="2007840" cy="138479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77A03-A7B5-4146-A285-B30028006B19}">
      <dsp:nvSpPr>
        <dsp:cNvPr id="0" name=""/>
        <dsp:cNvSpPr/>
      </dsp:nvSpPr>
      <dsp:spPr>
        <a:xfrm>
          <a:off x="0" y="683862"/>
          <a:ext cx="3000800" cy="518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Setting</a:t>
          </a:r>
        </a:p>
      </dsp:txBody>
      <dsp:txXfrm>
        <a:off x="0" y="683862"/>
        <a:ext cx="3000800" cy="518400"/>
      </dsp:txXfrm>
    </dsp:sp>
    <dsp:sp modelId="{6084DF02-3594-446B-9FFD-4180C155C44C}">
      <dsp:nvSpPr>
        <dsp:cNvPr id="0" name=""/>
        <dsp:cNvSpPr/>
      </dsp:nvSpPr>
      <dsp:spPr>
        <a:xfrm>
          <a:off x="0" y="1202262"/>
          <a:ext cx="3000800" cy="291518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düster, apokalyptisch, eingezäunt, unübersichtlich und verwinkelt</a:t>
          </a:r>
          <a:br>
            <a:rPr lang="de-DE" sz="1800" kern="1200"/>
          </a:br>
          <a:endParaRPr lang="de-DE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nächtliches </a:t>
          </a:r>
          <a:br>
            <a:rPr lang="de-DE" sz="1800" kern="1200"/>
          </a:br>
          <a:r>
            <a:rPr lang="de-DE" sz="1800" kern="1200"/>
            <a:t>Industriegebiet oder Militärgelände </a:t>
          </a:r>
          <a:br>
            <a:rPr lang="de-DE" sz="1800" kern="1200"/>
          </a:br>
          <a:endParaRPr lang="de-DE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Laufstege und Kanalisation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Stil in Richtung </a:t>
          </a:r>
          <a:r>
            <a:rPr lang="de-DE" sz="1800" kern="1200" err="1"/>
            <a:t>Sovietzeit</a:t>
          </a:r>
          <a:endParaRPr lang="de-DE" sz="1800" kern="1200"/>
        </a:p>
      </dsp:txBody>
      <dsp:txXfrm>
        <a:off x="0" y="1202262"/>
        <a:ext cx="3000800" cy="291518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78F1F-B3CC-4190-BE68-4352985654D3}">
      <dsp:nvSpPr>
        <dsp:cNvPr id="0" name=""/>
        <dsp:cNvSpPr/>
      </dsp:nvSpPr>
      <dsp:spPr>
        <a:xfrm>
          <a:off x="0" y="13945"/>
          <a:ext cx="3153135" cy="126125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/>
            <a:t>Skizzierung eines Layouts</a:t>
          </a:r>
          <a:endParaRPr lang="de-DE" sz="2800" kern="1200"/>
        </a:p>
      </dsp:txBody>
      <dsp:txXfrm>
        <a:off x="0" y="13945"/>
        <a:ext cx="3153135" cy="1261254"/>
      </dsp:txXfrm>
    </dsp:sp>
    <dsp:sp modelId="{D99C3FE6-19BB-4AA3-9EFE-51B195F459EE}">
      <dsp:nvSpPr>
        <dsp:cNvPr id="0" name=""/>
        <dsp:cNvSpPr/>
      </dsp:nvSpPr>
      <dsp:spPr>
        <a:xfrm>
          <a:off x="0" y="1275200"/>
          <a:ext cx="3153135" cy="259128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wichtige Orte fürs Gameplay festlegen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funktionale Areale benennen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verschiedene Elevationen 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festlegen</a:t>
          </a:r>
        </a:p>
      </dsp:txBody>
      <dsp:txXfrm>
        <a:off x="0" y="1275200"/>
        <a:ext cx="3153135" cy="259128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AC5D5-E375-4C6F-9425-285E03B94A21}">
      <dsp:nvSpPr>
        <dsp:cNvPr id="0" name=""/>
        <dsp:cNvSpPr/>
      </dsp:nvSpPr>
      <dsp:spPr>
        <a:xfrm>
          <a:off x="0" y="31165"/>
          <a:ext cx="2822209" cy="979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err="1"/>
            <a:t>Blockout</a:t>
          </a:r>
          <a:endParaRPr lang="de-DE" sz="2400" kern="1200"/>
        </a:p>
      </dsp:txBody>
      <dsp:txXfrm>
        <a:off x="0" y="31165"/>
        <a:ext cx="2822209" cy="979200"/>
      </dsp:txXfrm>
    </dsp:sp>
    <dsp:sp modelId="{A8D3A13C-0E63-40DB-BDAA-34FE426512D4}">
      <dsp:nvSpPr>
        <dsp:cNvPr id="0" name=""/>
        <dsp:cNvSpPr/>
      </dsp:nvSpPr>
      <dsp:spPr>
        <a:xfrm>
          <a:off x="0" y="1010366"/>
          <a:ext cx="2822209" cy="149327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1200qm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Häuser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Container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Zaun</a:t>
          </a:r>
        </a:p>
      </dsp:txBody>
      <dsp:txXfrm>
        <a:off x="0" y="1010366"/>
        <a:ext cx="2822209" cy="149327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032BA-340E-4273-AFDA-2ADDBC4044E4}">
      <dsp:nvSpPr>
        <dsp:cNvPr id="0" name=""/>
        <dsp:cNvSpPr/>
      </dsp:nvSpPr>
      <dsp:spPr>
        <a:xfrm>
          <a:off x="0" y="17445"/>
          <a:ext cx="2909570" cy="1036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/>
            <a:t>Vom </a:t>
          </a:r>
          <a:r>
            <a:rPr lang="de-DE" sz="2400" b="1" kern="1200" err="1"/>
            <a:t>Blockout</a:t>
          </a:r>
          <a:r>
            <a:rPr lang="de-DE" sz="2400" b="1" kern="1200"/>
            <a:t> zum Level</a:t>
          </a:r>
          <a:endParaRPr lang="de-DE" sz="2400" kern="1200"/>
        </a:p>
      </dsp:txBody>
      <dsp:txXfrm>
        <a:off x="0" y="17445"/>
        <a:ext cx="2909570" cy="1036800"/>
      </dsp:txXfrm>
    </dsp:sp>
    <dsp:sp modelId="{7355402D-B5C2-4244-9E51-592F878977B6}">
      <dsp:nvSpPr>
        <dsp:cNvPr id="0" name=""/>
        <dsp:cNvSpPr/>
      </dsp:nvSpPr>
      <dsp:spPr>
        <a:xfrm>
          <a:off x="0" y="1054245"/>
          <a:ext cx="2909570" cy="31622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Aus dem Unity Asset Store werden Assets genommen die vom Stil her passen</a:t>
          </a:r>
          <a:br>
            <a:rPr lang="de-DE" sz="2000" kern="1200"/>
          </a:br>
          <a:endParaRPr lang="de-DE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Assets die begehbar sind müssen selbst erstellt werden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Boden erhält eine erste Textur</a:t>
          </a:r>
        </a:p>
      </dsp:txBody>
      <dsp:txXfrm>
        <a:off x="0" y="1054245"/>
        <a:ext cx="2909570" cy="316224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2AE23-DD75-4E22-B44C-E2FCD8ADA7DC}">
      <dsp:nvSpPr>
        <dsp:cNvPr id="0" name=""/>
        <dsp:cNvSpPr/>
      </dsp:nvSpPr>
      <dsp:spPr>
        <a:xfrm rot="5400000">
          <a:off x="2108004" y="-459471"/>
          <a:ext cx="1366495" cy="262706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Nächtliche Atmosphere: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Dunkelheit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Lichter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/>
            <a:t>Nachthimmel</a:t>
          </a:r>
        </a:p>
      </dsp:txBody>
      <dsp:txXfrm rot="-5400000">
        <a:off x="1477722" y="237518"/>
        <a:ext cx="2560354" cy="1233081"/>
      </dsp:txXfrm>
    </dsp:sp>
    <dsp:sp modelId="{2F36A58A-BCAC-4F94-8F07-BCC3A8567BF9}">
      <dsp:nvSpPr>
        <dsp:cNvPr id="0" name=""/>
        <dsp:cNvSpPr/>
      </dsp:nvSpPr>
      <dsp:spPr>
        <a:xfrm>
          <a:off x="0" y="0"/>
          <a:ext cx="1477721" cy="17081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err="1"/>
            <a:t>Atmosphere</a:t>
          </a:r>
          <a:endParaRPr lang="de-DE" sz="1800" kern="1200"/>
        </a:p>
      </dsp:txBody>
      <dsp:txXfrm>
        <a:off x="72136" y="72136"/>
        <a:ext cx="1333449" cy="15638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AFB35-114D-4D22-A20B-284798086EEE}">
      <dsp:nvSpPr>
        <dsp:cNvPr id="0" name=""/>
        <dsp:cNvSpPr/>
      </dsp:nvSpPr>
      <dsp:spPr>
        <a:xfrm>
          <a:off x="0" y="20736"/>
          <a:ext cx="5890547" cy="63560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Ausgangspunkt: Multiplayer (Koop), 3D</a:t>
          </a:r>
          <a:endParaRPr lang="de-DE" sz="1600" kern="1200"/>
        </a:p>
      </dsp:txBody>
      <dsp:txXfrm>
        <a:off x="31028" y="51764"/>
        <a:ext cx="5828491" cy="573546"/>
      </dsp:txXfrm>
    </dsp:sp>
    <dsp:sp modelId="{C2664DEA-09AC-4CF7-ABF7-F82B42DB68BE}">
      <dsp:nvSpPr>
        <dsp:cNvPr id="0" name=""/>
        <dsp:cNvSpPr/>
      </dsp:nvSpPr>
      <dsp:spPr>
        <a:xfrm>
          <a:off x="0" y="708666"/>
          <a:ext cx="5890547" cy="63560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Grundidee: Die innovative Sozialdynamik von 'Among Us' mit den Möglichkeiten von 3D vereinen</a:t>
          </a:r>
          <a:endParaRPr lang="de-DE" sz="1600" kern="1200"/>
        </a:p>
      </dsp:txBody>
      <dsp:txXfrm>
        <a:off x="31028" y="739694"/>
        <a:ext cx="5828491" cy="573546"/>
      </dsp:txXfrm>
    </dsp:sp>
    <dsp:sp modelId="{8B00618B-E8D7-44A6-B083-568D1E4C2F61}">
      <dsp:nvSpPr>
        <dsp:cNvPr id="0" name=""/>
        <dsp:cNvSpPr/>
      </dsp:nvSpPr>
      <dsp:spPr>
        <a:xfrm>
          <a:off x="0" y="1390348"/>
          <a:ext cx="5890547" cy="63560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Action-orientiertes Gameplay mit viel Sozialer Interaktion zwischen den Spielern</a:t>
          </a:r>
          <a:endParaRPr lang="de-DE" sz="1600" kern="1200"/>
        </a:p>
      </dsp:txBody>
      <dsp:txXfrm>
        <a:off x="31028" y="1421376"/>
        <a:ext cx="5828491" cy="573546"/>
      </dsp:txXfrm>
    </dsp:sp>
    <dsp:sp modelId="{A4970660-B862-4137-9C5D-30BA6E0D0992}">
      <dsp:nvSpPr>
        <dsp:cNvPr id="0" name=""/>
        <dsp:cNvSpPr/>
      </dsp:nvSpPr>
      <dsp:spPr>
        <a:xfrm>
          <a:off x="0" y="2072031"/>
          <a:ext cx="5890547" cy="63560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Für den Action Aspekt dient 'Left 4 Dead' als Vorlage</a:t>
          </a:r>
          <a:endParaRPr lang="de-DE" sz="1600" kern="1200"/>
        </a:p>
      </dsp:txBody>
      <dsp:txXfrm>
        <a:off x="31028" y="2103059"/>
        <a:ext cx="5828491" cy="573546"/>
      </dsp:txXfrm>
    </dsp:sp>
    <dsp:sp modelId="{D49CA359-F54A-403E-B35B-E6EC7C6674AA}">
      <dsp:nvSpPr>
        <dsp:cNvPr id="0" name=""/>
        <dsp:cNvSpPr/>
      </dsp:nvSpPr>
      <dsp:spPr>
        <a:xfrm>
          <a:off x="0" y="2753713"/>
          <a:ext cx="5890547" cy="63560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Post-Apokalyptische Survival Situation</a:t>
          </a:r>
          <a:endParaRPr lang="de-DE" sz="1600" kern="1200"/>
        </a:p>
      </dsp:txBody>
      <dsp:txXfrm>
        <a:off x="31028" y="2784741"/>
        <a:ext cx="5828491" cy="57354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C67E8-5A62-431A-B4E3-927CABC235EB}">
      <dsp:nvSpPr>
        <dsp:cNvPr id="0" name=""/>
        <dsp:cNvSpPr/>
      </dsp:nvSpPr>
      <dsp:spPr>
        <a:xfrm>
          <a:off x="-4468776" y="-685319"/>
          <a:ext cx="5323660" cy="5323660"/>
        </a:xfrm>
        <a:prstGeom prst="blockArc">
          <a:avLst>
            <a:gd name="adj1" fmla="val 18900000"/>
            <a:gd name="adj2" fmla="val 2700000"/>
            <a:gd name="adj3" fmla="val 406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06A6DB-CF16-4C3C-A637-20657A4CD653}">
      <dsp:nvSpPr>
        <dsp:cNvPr id="0" name=""/>
        <dsp:cNvSpPr/>
      </dsp:nvSpPr>
      <dsp:spPr>
        <a:xfrm>
          <a:off x="374283" y="246984"/>
          <a:ext cx="5029144" cy="49428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33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Momentan: Simple AI</a:t>
          </a:r>
          <a:endParaRPr lang="de-DE" sz="1400" kern="1200"/>
        </a:p>
      </dsp:txBody>
      <dsp:txXfrm>
        <a:off x="374283" y="246984"/>
        <a:ext cx="5029144" cy="494285"/>
      </dsp:txXfrm>
    </dsp:sp>
    <dsp:sp modelId="{0B8AA587-DC47-4561-A713-C52C9E7A37D8}">
      <dsp:nvSpPr>
        <dsp:cNvPr id="0" name=""/>
        <dsp:cNvSpPr/>
      </dsp:nvSpPr>
      <dsp:spPr>
        <a:xfrm>
          <a:off x="65354" y="185199"/>
          <a:ext cx="617857" cy="617857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BDDEC-EC19-4737-B042-5340ECBE3ED5}">
      <dsp:nvSpPr>
        <dsp:cNvPr id="0" name=""/>
        <dsp:cNvSpPr/>
      </dsp:nvSpPr>
      <dsp:spPr>
        <a:xfrm>
          <a:off x="728473" y="988176"/>
          <a:ext cx="4674953" cy="49428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33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Sucht Spieler und zerstörbare Objekte in einem gewissen Radius </a:t>
          </a:r>
          <a:endParaRPr lang="de-DE" sz="1400" kern="1200"/>
        </a:p>
      </dsp:txBody>
      <dsp:txXfrm>
        <a:off x="728473" y="988176"/>
        <a:ext cx="4674953" cy="494285"/>
      </dsp:txXfrm>
    </dsp:sp>
    <dsp:sp modelId="{2D2A1289-5E91-40BD-96ED-C04D7872844F}">
      <dsp:nvSpPr>
        <dsp:cNvPr id="0" name=""/>
        <dsp:cNvSpPr/>
      </dsp:nvSpPr>
      <dsp:spPr>
        <a:xfrm>
          <a:off x="419545" y="926390"/>
          <a:ext cx="617857" cy="617857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A5E78-CD53-46DF-A36B-99AF7D107CD2}">
      <dsp:nvSpPr>
        <dsp:cNvPr id="0" name=""/>
        <dsp:cNvSpPr/>
      </dsp:nvSpPr>
      <dsp:spPr>
        <a:xfrm>
          <a:off x="837181" y="1729367"/>
          <a:ext cx="4566245" cy="49428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33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Kann Spieler verfolgen</a:t>
          </a:r>
          <a:endParaRPr lang="de-DE" sz="1400" kern="1200"/>
        </a:p>
      </dsp:txBody>
      <dsp:txXfrm>
        <a:off x="837181" y="1729367"/>
        <a:ext cx="4566245" cy="494285"/>
      </dsp:txXfrm>
    </dsp:sp>
    <dsp:sp modelId="{80DD5626-1C15-43AA-8250-4FCD24B88681}">
      <dsp:nvSpPr>
        <dsp:cNvPr id="0" name=""/>
        <dsp:cNvSpPr/>
      </dsp:nvSpPr>
      <dsp:spPr>
        <a:xfrm>
          <a:off x="528253" y="1667581"/>
          <a:ext cx="617857" cy="617857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CA884-45EA-4FC5-8C4F-7ED59B0EBD11}">
      <dsp:nvSpPr>
        <dsp:cNvPr id="0" name=""/>
        <dsp:cNvSpPr/>
      </dsp:nvSpPr>
      <dsp:spPr>
        <a:xfrm>
          <a:off x="728473" y="2470559"/>
          <a:ext cx="4674953" cy="49428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33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Kampfmechaniken implementiert</a:t>
          </a:r>
          <a:endParaRPr lang="de-DE" sz="1400" kern="1200"/>
        </a:p>
      </dsp:txBody>
      <dsp:txXfrm>
        <a:off x="728473" y="2470559"/>
        <a:ext cx="4674953" cy="494285"/>
      </dsp:txXfrm>
    </dsp:sp>
    <dsp:sp modelId="{8AE159CE-86EF-435D-A43F-F641A3614E45}">
      <dsp:nvSpPr>
        <dsp:cNvPr id="0" name=""/>
        <dsp:cNvSpPr/>
      </dsp:nvSpPr>
      <dsp:spPr>
        <a:xfrm>
          <a:off x="419545" y="2408773"/>
          <a:ext cx="617857" cy="617857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8EC46-D6D4-4EE2-B240-D87E6B9DCF82}">
      <dsp:nvSpPr>
        <dsp:cNvPr id="0" name=""/>
        <dsp:cNvSpPr/>
      </dsp:nvSpPr>
      <dsp:spPr>
        <a:xfrm>
          <a:off x="374283" y="3211750"/>
          <a:ext cx="5029144" cy="49428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33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Geplant (dieser Sprint): Unterschiedliche Typen, sichtbasierte Spielererkennung</a:t>
          </a:r>
          <a:endParaRPr lang="de-DE" sz="1400" kern="1200"/>
        </a:p>
      </dsp:txBody>
      <dsp:txXfrm>
        <a:off x="374283" y="3211750"/>
        <a:ext cx="5029144" cy="494285"/>
      </dsp:txXfrm>
    </dsp:sp>
    <dsp:sp modelId="{B1B7B183-ECA8-415B-BFAA-81A2BC416685}">
      <dsp:nvSpPr>
        <dsp:cNvPr id="0" name=""/>
        <dsp:cNvSpPr/>
      </dsp:nvSpPr>
      <dsp:spPr>
        <a:xfrm>
          <a:off x="65354" y="3149964"/>
          <a:ext cx="617857" cy="617857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5EAF-4E5F-43B1-BD54-55BA7F34C19D}">
      <dsp:nvSpPr>
        <dsp:cNvPr id="0" name=""/>
        <dsp:cNvSpPr/>
      </dsp:nvSpPr>
      <dsp:spPr>
        <a:xfrm>
          <a:off x="4496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Spielidee</a:t>
          </a:r>
          <a:endParaRPr lang="de-DE" sz="1500" kern="1200"/>
        </a:p>
      </dsp:txBody>
      <dsp:txXfrm>
        <a:off x="28114" y="1262407"/>
        <a:ext cx="1296732" cy="759145"/>
      </dsp:txXfrm>
    </dsp:sp>
    <dsp:sp modelId="{2E4168FB-2DE0-4E3B-A0B0-9EFC1C7CED2C}">
      <dsp:nvSpPr>
        <dsp:cNvPr id="0" name=""/>
        <dsp:cNvSpPr/>
      </dsp:nvSpPr>
      <dsp:spPr>
        <a:xfrm>
          <a:off x="1466734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1541989"/>
        <a:ext cx="199445" cy="199982"/>
      </dsp:txXfrm>
    </dsp:sp>
    <dsp:sp modelId="{39553CCF-8B5D-4EE1-9D97-B137F0DA0445}">
      <dsp:nvSpPr>
        <dsp:cNvPr id="0" name=""/>
        <dsp:cNvSpPr/>
      </dsp:nvSpPr>
      <dsp:spPr>
        <a:xfrm>
          <a:off x="1886052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Spielablauf</a:t>
          </a:r>
          <a:endParaRPr lang="de-DE" sz="1500" kern="1200"/>
        </a:p>
      </dsp:txBody>
      <dsp:txXfrm>
        <a:off x="1909670" y="1262407"/>
        <a:ext cx="1296732" cy="759145"/>
      </dsp:txXfrm>
    </dsp:sp>
    <dsp:sp modelId="{F4CEA7FB-0ABA-45E5-9D9A-ED76335FA85F}">
      <dsp:nvSpPr>
        <dsp:cNvPr id="0" name=""/>
        <dsp:cNvSpPr/>
      </dsp:nvSpPr>
      <dsp:spPr>
        <a:xfrm>
          <a:off x="3348289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1541989"/>
        <a:ext cx="199445" cy="199982"/>
      </dsp:txXfrm>
    </dsp:sp>
    <dsp:sp modelId="{CEC71B60-99A7-4993-BB4E-241A0BFAFCB1}">
      <dsp:nvSpPr>
        <dsp:cNvPr id="0" name=""/>
        <dsp:cNvSpPr/>
      </dsp:nvSpPr>
      <dsp:spPr>
        <a:xfrm>
          <a:off x="3767608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Organisation im Team</a:t>
          </a:r>
          <a:endParaRPr lang="de-DE" sz="1500" kern="1200"/>
        </a:p>
      </dsp:txBody>
      <dsp:txXfrm>
        <a:off x="3791226" y="1262407"/>
        <a:ext cx="1296732" cy="759145"/>
      </dsp:txXfrm>
    </dsp:sp>
    <dsp:sp modelId="{9DAD65EB-1D49-4F69-A360-F29AA1E52325}">
      <dsp:nvSpPr>
        <dsp:cNvPr id="0" name=""/>
        <dsp:cNvSpPr/>
      </dsp:nvSpPr>
      <dsp:spPr>
        <a:xfrm rot="5400000">
          <a:off x="4297131" y="213924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4339601" y="2163439"/>
        <a:ext cx="199982" cy="199445"/>
      </dsp:txXfrm>
    </dsp:sp>
    <dsp:sp modelId="{FDEA0C0D-53D9-4137-A88B-4507E99C3378}">
      <dsp:nvSpPr>
        <dsp:cNvPr id="0" name=""/>
        <dsp:cNvSpPr/>
      </dsp:nvSpPr>
      <dsp:spPr>
        <a:xfrm>
          <a:off x="3767608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GitHub Repo</a:t>
          </a:r>
          <a:endParaRPr lang="de-DE" sz="1500" kern="1200"/>
        </a:p>
      </dsp:txBody>
      <dsp:txXfrm>
        <a:off x="3791226" y="2606375"/>
        <a:ext cx="1296732" cy="759145"/>
      </dsp:txXfrm>
    </dsp:sp>
    <dsp:sp modelId="{C30EA0A7-C721-47FE-A959-AF94C82B21F4}">
      <dsp:nvSpPr>
        <dsp:cNvPr id="0" name=""/>
        <dsp:cNvSpPr/>
      </dsp:nvSpPr>
      <dsp:spPr>
        <a:xfrm rot="10800000">
          <a:off x="3364417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3449893" y="2885957"/>
        <a:ext cx="199445" cy="199982"/>
      </dsp:txXfrm>
    </dsp:sp>
    <dsp:sp modelId="{952A6B48-FE66-428D-8AB8-63AFC5E2C3D8}">
      <dsp:nvSpPr>
        <dsp:cNvPr id="0" name=""/>
        <dsp:cNvSpPr/>
      </dsp:nvSpPr>
      <dsp:spPr>
        <a:xfrm>
          <a:off x="1886052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Verwendete Tools</a:t>
          </a:r>
          <a:endParaRPr lang="de-DE" sz="1500" kern="1200"/>
        </a:p>
      </dsp:txBody>
      <dsp:txXfrm>
        <a:off x="1909670" y="2606375"/>
        <a:ext cx="1296732" cy="759145"/>
      </dsp:txXfrm>
    </dsp:sp>
    <dsp:sp modelId="{5492B165-778E-48DA-A0B5-1854A56AA9DC}">
      <dsp:nvSpPr>
        <dsp:cNvPr id="0" name=""/>
        <dsp:cNvSpPr/>
      </dsp:nvSpPr>
      <dsp:spPr>
        <a:xfrm rot="10800000">
          <a:off x="1482861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1568337" y="2885957"/>
        <a:ext cx="199445" cy="199982"/>
      </dsp:txXfrm>
    </dsp:sp>
    <dsp:sp modelId="{D664452F-75E2-42AA-B5A4-775462FD03BB}">
      <dsp:nvSpPr>
        <dsp:cNvPr id="0" name=""/>
        <dsp:cNvSpPr/>
      </dsp:nvSpPr>
      <dsp:spPr>
        <a:xfrm>
          <a:off x="4496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Spiel Umsetzung</a:t>
          </a:r>
        </a:p>
      </dsp:txBody>
      <dsp:txXfrm>
        <a:off x="28114" y="2606375"/>
        <a:ext cx="1296732" cy="759145"/>
      </dsp:txXfrm>
    </dsp:sp>
    <dsp:sp modelId="{762822C4-34BC-4740-BB2D-C3C26B4A7E08}">
      <dsp:nvSpPr>
        <dsp:cNvPr id="0" name=""/>
        <dsp:cNvSpPr/>
      </dsp:nvSpPr>
      <dsp:spPr>
        <a:xfrm rot="5400000">
          <a:off x="534020" y="348321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576490" y="3507407"/>
        <a:ext cx="199982" cy="199445"/>
      </dsp:txXfrm>
    </dsp:sp>
    <dsp:sp modelId="{B3698CB6-DC08-4418-AB4F-201754ED1881}">
      <dsp:nvSpPr>
        <dsp:cNvPr id="0" name=""/>
        <dsp:cNvSpPr/>
      </dsp:nvSpPr>
      <dsp:spPr>
        <a:xfrm>
          <a:off x="4496" y="3926726"/>
          <a:ext cx="1343968" cy="806381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Sprint-/Arbeitsablauf</a:t>
          </a:r>
          <a:endParaRPr lang="de-DE" sz="1500" kern="1200"/>
        </a:p>
      </dsp:txBody>
      <dsp:txXfrm>
        <a:off x="28114" y="3950344"/>
        <a:ext cx="1296732" cy="759145"/>
      </dsp:txXfrm>
    </dsp:sp>
    <dsp:sp modelId="{85C639F5-2CA9-4266-9AE8-AA390D3479FA}">
      <dsp:nvSpPr>
        <dsp:cNvPr id="0" name=""/>
        <dsp:cNvSpPr/>
      </dsp:nvSpPr>
      <dsp:spPr>
        <a:xfrm>
          <a:off x="1466734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4229925"/>
        <a:ext cx="199445" cy="199982"/>
      </dsp:txXfrm>
    </dsp:sp>
    <dsp:sp modelId="{516B49CE-B0CC-4D6C-B051-515C07A4E217}">
      <dsp:nvSpPr>
        <dsp:cNvPr id="0" name=""/>
        <dsp:cNvSpPr/>
      </dsp:nvSpPr>
      <dsp:spPr>
        <a:xfrm>
          <a:off x="1886052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Live Demo</a:t>
          </a:r>
          <a:endParaRPr lang="de-DE" sz="1500" kern="1200"/>
        </a:p>
      </dsp:txBody>
      <dsp:txXfrm>
        <a:off x="1909670" y="3950344"/>
        <a:ext cx="1296732" cy="759145"/>
      </dsp:txXfrm>
    </dsp:sp>
    <dsp:sp modelId="{5947475B-75AA-495E-9A6A-2271282933DE}">
      <dsp:nvSpPr>
        <dsp:cNvPr id="0" name=""/>
        <dsp:cNvSpPr/>
      </dsp:nvSpPr>
      <dsp:spPr>
        <a:xfrm>
          <a:off x="3348289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4229925"/>
        <a:ext cx="199445" cy="199982"/>
      </dsp:txXfrm>
    </dsp:sp>
    <dsp:sp modelId="{4F8F6B16-9145-47C8-884D-283605C01794}">
      <dsp:nvSpPr>
        <dsp:cNvPr id="0" name=""/>
        <dsp:cNvSpPr/>
      </dsp:nvSpPr>
      <dsp:spPr>
        <a:xfrm>
          <a:off x="3767608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Fazit</a:t>
          </a:r>
          <a:endParaRPr lang="de-DE" sz="1500" kern="1200"/>
        </a:p>
      </dsp:txBody>
      <dsp:txXfrm>
        <a:off x="3791226" y="3950344"/>
        <a:ext cx="1296732" cy="75914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CB6C1-507E-482D-B8E1-335A805A0D3C}">
      <dsp:nvSpPr>
        <dsp:cNvPr id="0" name=""/>
        <dsp:cNvSpPr/>
      </dsp:nvSpPr>
      <dsp:spPr>
        <a:xfrm>
          <a:off x="-3861539" y="-593003"/>
          <a:ext cx="4602307" cy="4602307"/>
        </a:xfrm>
        <a:prstGeom prst="blockArc">
          <a:avLst>
            <a:gd name="adj1" fmla="val 18900000"/>
            <a:gd name="adj2" fmla="val 2700000"/>
            <a:gd name="adj3" fmla="val 469"/>
          </a:avLst>
        </a:prstGeom>
        <a:noFill/>
        <a:ln w="952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29867-F893-431D-806B-CC7DDF842F7A}">
      <dsp:nvSpPr>
        <dsp:cNvPr id="0" name=""/>
        <dsp:cNvSpPr/>
      </dsp:nvSpPr>
      <dsp:spPr>
        <a:xfrm>
          <a:off x="324686" y="213450"/>
          <a:ext cx="8456856" cy="4271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06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0" i="0" kern="1200"/>
            <a:t>Insgesamt 5 Sprints.</a:t>
          </a:r>
          <a:endParaRPr lang="de-DE" sz="2200" kern="1200"/>
        </a:p>
      </dsp:txBody>
      <dsp:txXfrm>
        <a:off x="324686" y="213450"/>
        <a:ext cx="8456856" cy="427174"/>
      </dsp:txXfrm>
    </dsp:sp>
    <dsp:sp modelId="{00DE471A-EA45-44CC-A7A8-363C7D32E632}">
      <dsp:nvSpPr>
        <dsp:cNvPr id="0" name=""/>
        <dsp:cNvSpPr/>
      </dsp:nvSpPr>
      <dsp:spPr>
        <a:xfrm>
          <a:off x="57702" y="160053"/>
          <a:ext cx="533967" cy="533967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3AF18-C55F-43B6-A45A-8945D1BDE657}">
      <dsp:nvSpPr>
        <dsp:cNvPr id="0" name=""/>
        <dsp:cNvSpPr/>
      </dsp:nvSpPr>
      <dsp:spPr>
        <a:xfrm>
          <a:off x="630787" y="854006"/>
          <a:ext cx="8150755" cy="4271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06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0" i="0" kern="1200"/>
            <a:t>Erster Sprint am 01. November 2021 </a:t>
          </a:r>
          <a:endParaRPr lang="de-DE" sz="2200" kern="1200"/>
        </a:p>
      </dsp:txBody>
      <dsp:txXfrm>
        <a:off x="630787" y="854006"/>
        <a:ext cx="8150755" cy="427174"/>
      </dsp:txXfrm>
    </dsp:sp>
    <dsp:sp modelId="{5D240F25-F10C-4404-8EE3-771C5CD79D9F}">
      <dsp:nvSpPr>
        <dsp:cNvPr id="0" name=""/>
        <dsp:cNvSpPr/>
      </dsp:nvSpPr>
      <dsp:spPr>
        <a:xfrm>
          <a:off x="363803" y="800609"/>
          <a:ext cx="533967" cy="533967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74D1F-050F-4E88-8250-E4A228DFD17D}">
      <dsp:nvSpPr>
        <dsp:cNvPr id="0" name=""/>
        <dsp:cNvSpPr/>
      </dsp:nvSpPr>
      <dsp:spPr>
        <a:xfrm>
          <a:off x="724735" y="1494562"/>
          <a:ext cx="8056807" cy="4271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06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0" i="0" kern="1200"/>
            <a:t>Letzter Sprint endet am 24. November 2022</a:t>
          </a:r>
          <a:endParaRPr lang="de-DE" sz="2200" kern="1200"/>
        </a:p>
      </dsp:txBody>
      <dsp:txXfrm>
        <a:off x="724735" y="1494562"/>
        <a:ext cx="8056807" cy="427174"/>
      </dsp:txXfrm>
    </dsp:sp>
    <dsp:sp modelId="{FC5151CE-9B70-44E5-B82E-BAB30C652742}">
      <dsp:nvSpPr>
        <dsp:cNvPr id="0" name=""/>
        <dsp:cNvSpPr/>
      </dsp:nvSpPr>
      <dsp:spPr>
        <a:xfrm>
          <a:off x="457751" y="1441166"/>
          <a:ext cx="533967" cy="533967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2E502-7D36-4183-831F-23071A040FB4}">
      <dsp:nvSpPr>
        <dsp:cNvPr id="0" name=""/>
        <dsp:cNvSpPr/>
      </dsp:nvSpPr>
      <dsp:spPr>
        <a:xfrm>
          <a:off x="630787" y="2135119"/>
          <a:ext cx="8150755" cy="4271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06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0" i="0" kern="1200"/>
            <a:t>Story Points benutzt von 2 bis 20 maximal</a:t>
          </a:r>
          <a:endParaRPr lang="de-DE" sz="2200" kern="1200"/>
        </a:p>
      </dsp:txBody>
      <dsp:txXfrm>
        <a:off x="630787" y="2135119"/>
        <a:ext cx="8150755" cy="427174"/>
      </dsp:txXfrm>
    </dsp:sp>
    <dsp:sp modelId="{DAED1F4E-8EC9-451F-A293-BC3C58BD20D9}">
      <dsp:nvSpPr>
        <dsp:cNvPr id="0" name=""/>
        <dsp:cNvSpPr/>
      </dsp:nvSpPr>
      <dsp:spPr>
        <a:xfrm>
          <a:off x="363803" y="2081722"/>
          <a:ext cx="533967" cy="533967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18679-72D2-4FE5-BC88-5C69CCB204C8}">
      <dsp:nvSpPr>
        <dsp:cNvPr id="0" name=""/>
        <dsp:cNvSpPr/>
      </dsp:nvSpPr>
      <dsp:spPr>
        <a:xfrm>
          <a:off x="324686" y="2775675"/>
          <a:ext cx="8456856" cy="4271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06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Sprint Velocity von 85</a:t>
          </a:r>
        </a:p>
      </dsp:txBody>
      <dsp:txXfrm>
        <a:off x="324686" y="2775675"/>
        <a:ext cx="8456856" cy="427174"/>
      </dsp:txXfrm>
    </dsp:sp>
    <dsp:sp modelId="{11D91E3A-801C-4340-A4E2-9BF27F789A1E}">
      <dsp:nvSpPr>
        <dsp:cNvPr id="0" name=""/>
        <dsp:cNvSpPr/>
      </dsp:nvSpPr>
      <dsp:spPr>
        <a:xfrm>
          <a:off x="57702" y="2722278"/>
          <a:ext cx="533967" cy="533967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5EAF-4E5F-43B1-BD54-55BA7F34C19D}">
      <dsp:nvSpPr>
        <dsp:cNvPr id="0" name=""/>
        <dsp:cNvSpPr/>
      </dsp:nvSpPr>
      <dsp:spPr>
        <a:xfrm>
          <a:off x="4496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Spielidee</a:t>
          </a:r>
          <a:endParaRPr lang="de-DE" sz="1500" kern="1200"/>
        </a:p>
      </dsp:txBody>
      <dsp:txXfrm>
        <a:off x="28114" y="1262407"/>
        <a:ext cx="1296732" cy="759145"/>
      </dsp:txXfrm>
    </dsp:sp>
    <dsp:sp modelId="{2E4168FB-2DE0-4E3B-A0B0-9EFC1C7CED2C}">
      <dsp:nvSpPr>
        <dsp:cNvPr id="0" name=""/>
        <dsp:cNvSpPr/>
      </dsp:nvSpPr>
      <dsp:spPr>
        <a:xfrm>
          <a:off x="1466734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1541989"/>
        <a:ext cx="199445" cy="199982"/>
      </dsp:txXfrm>
    </dsp:sp>
    <dsp:sp modelId="{39553CCF-8B5D-4EE1-9D97-B137F0DA0445}">
      <dsp:nvSpPr>
        <dsp:cNvPr id="0" name=""/>
        <dsp:cNvSpPr/>
      </dsp:nvSpPr>
      <dsp:spPr>
        <a:xfrm>
          <a:off x="1886052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Spielablauf</a:t>
          </a:r>
          <a:endParaRPr lang="de-DE" sz="1500" kern="1200"/>
        </a:p>
      </dsp:txBody>
      <dsp:txXfrm>
        <a:off x="1909670" y="1262407"/>
        <a:ext cx="1296732" cy="759145"/>
      </dsp:txXfrm>
    </dsp:sp>
    <dsp:sp modelId="{F4CEA7FB-0ABA-45E5-9D9A-ED76335FA85F}">
      <dsp:nvSpPr>
        <dsp:cNvPr id="0" name=""/>
        <dsp:cNvSpPr/>
      </dsp:nvSpPr>
      <dsp:spPr>
        <a:xfrm>
          <a:off x="3348289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1541989"/>
        <a:ext cx="199445" cy="199982"/>
      </dsp:txXfrm>
    </dsp:sp>
    <dsp:sp modelId="{CEC71B60-99A7-4993-BB4E-241A0BFAFCB1}">
      <dsp:nvSpPr>
        <dsp:cNvPr id="0" name=""/>
        <dsp:cNvSpPr/>
      </dsp:nvSpPr>
      <dsp:spPr>
        <a:xfrm>
          <a:off x="3767608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Organisation im Team</a:t>
          </a:r>
          <a:endParaRPr lang="de-DE" sz="1500" kern="1200"/>
        </a:p>
      </dsp:txBody>
      <dsp:txXfrm>
        <a:off x="3791226" y="1262407"/>
        <a:ext cx="1296732" cy="759145"/>
      </dsp:txXfrm>
    </dsp:sp>
    <dsp:sp modelId="{9DAD65EB-1D49-4F69-A360-F29AA1E52325}">
      <dsp:nvSpPr>
        <dsp:cNvPr id="0" name=""/>
        <dsp:cNvSpPr/>
      </dsp:nvSpPr>
      <dsp:spPr>
        <a:xfrm rot="5400000">
          <a:off x="4297131" y="213924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4339601" y="2163439"/>
        <a:ext cx="199982" cy="199445"/>
      </dsp:txXfrm>
    </dsp:sp>
    <dsp:sp modelId="{FDEA0C0D-53D9-4137-A88B-4507E99C3378}">
      <dsp:nvSpPr>
        <dsp:cNvPr id="0" name=""/>
        <dsp:cNvSpPr/>
      </dsp:nvSpPr>
      <dsp:spPr>
        <a:xfrm>
          <a:off x="3767608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GitHub Repo</a:t>
          </a:r>
          <a:endParaRPr lang="de-DE" sz="1500" kern="1200"/>
        </a:p>
      </dsp:txBody>
      <dsp:txXfrm>
        <a:off x="3791226" y="2606375"/>
        <a:ext cx="1296732" cy="759145"/>
      </dsp:txXfrm>
    </dsp:sp>
    <dsp:sp modelId="{C30EA0A7-C721-47FE-A959-AF94C82B21F4}">
      <dsp:nvSpPr>
        <dsp:cNvPr id="0" name=""/>
        <dsp:cNvSpPr/>
      </dsp:nvSpPr>
      <dsp:spPr>
        <a:xfrm rot="10800000">
          <a:off x="3364417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3449893" y="2885957"/>
        <a:ext cx="199445" cy="199982"/>
      </dsp:txXfrm>
    </dsp:sp>
    <dsp:sp modelId="{952A6B48-FE66-428D-8AB8-63AFC5E2C3D8}">
      <dsp:nvSpPr>
        <dsp:cNvPr id="0" name=""/>
        <dsp:cNvSpPr/>
      </dsp:nvSpPr>
      <dsp:spPr>
        <a:xfrm>
          <a:off x="1886052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Verwendete Tools</a:t>
          </a:r>
          <a:endParaRPr lang="de-DE" sz="1500" kern="1200"/>
        </a:p>
      </dsp:txBody>
      <dsp:txXfrm>
        <a:off x="1909670" y="2606375"/>
        <a:ext cx="1296732" cy="759145"/>
      </dsp:txXfrm>
    </dsp:sp>
    <dsp:sp modelId="{5492B165-778E-48DA-A0B5-1854A56AA9DC}">
      <dsp:nvSpPr>
        <dsp:cNvPr id="0" name=""/>
        <dsp:cNvSpPr/>
      </dsp:nvSpPr>
      <dsp:spPr>
        <a:xfrm rot="10800000">
          <a:off x="1482861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1568337" y="2885957"/>
        <a:ext cx="199445" cy="199982"/>
      </dsp:txXfrm>
    </dsp:sp>
    <dsp:sp modelId="{D664452F-75E2-42AA-B5A4-775462FD03BB}">
      <dsp:nvSpPr>
        <dsp:cNvPr id="0" name=""/>
        <dsp:cNvSpPr/>
      </dsp:nvSpPr>
      <dsp:spPr>
        <a:xfrm>
          <a:off x="4496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Spiel Umsetzung</a:t>
          </a:r>
        </a:p>
      </dsp:txBody>
      <dsp:txXfrm>
        <a:off x="28114" y="2606375"/>
        <a:ext cx="1296732" cy="759145"/>
      </dsp:txXfrm>
    </dsp:sp>
    <dsp:sp modelId="{762822C4-34BC-4740-BB2D-C3C26B4A7E08}">
      <dsp:nvSpPr>
        <dsp:cNvPr id="0" name=""/>
        <dsp:cNvSpPr/>
      </dsp:nvSpPr>
      <dsp:spPr>
        <a:xfrm rot="5400000">
          <a:off x="534020" y="348321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576490" y="3507407"/>
        <a:ext cx="199982" cy="199445"/>
      </dsp:txXfrm>
    </dsp:sp>
    <dsp:sp modelId="{B3698CB6-DC08-4418-AB4F-201754ED1881}">
      <dsp:nvSpPr>
        <dsp:cNvPr id="0" name=""/>
        <dsp:cNvSpPr/>
      </dsp:nvSpPr>
      <dsp:spPr>
        <a:xfrm>
          <a:off x="4496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Sprint-/Arbeitsablauf</a:t>
          </a:r>
          <a:endParaRPr lang="de-DE" sz="1500" kern="1200"/>
        </a:p>
      </dsp:txBody>
      <dsp:txXfrm>
        <a:off x="28114" y="3950344"/>
        <a:ext cx="1296732" cy="759145"/>
      </dsp:txXfrm>
    </dsp:sp>
    <dsp:sp modelId="{85C639F5-2CA9-4266-9AE8-AA390D3479FA}">
      <dsp:nvSpPr>
        <dsp:cNvPr id="0" name=""/>
        <dsp:cNvSpPr/>
      </dsp:nvSpPr>
      <dsp:spPr>
        <a:xfrm>
          <a:off x="1466734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4229925"/>
        <a:ext cx="199445" cy="199982"/>
      </dsp:txXfrm>
    </dsp:sp>
    <dsp:sp modelId="{516B49CE-B0CC-4D6C-B051-515C07A4E217}">
      <dsp:nvSpPr>
        <dsp:cNvPr id="0" name=""/>
        <dsp:cNvSpPr/>
      </dsp:nvSpPr>
      <dsp:spPr>
        <a:xfrm>
          <a:off x="1886052" y="3926726"/>
          <a:ext cx="1343968" cy="806381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Live Demo</a:t>
          </a:r>
          <a:endParaRPr lang="de-DE" sz="1500" kern="1200"/>
        </a:p>
      </dsp:txBody>
      <dsp:txXfrm>
        <a:off x="1909670" y="3950344"/>
        <a:ext cx="1296732" cy="759145"/>
      </dsp:txXfrm>
    </dsp:sp>
    <dsp:sp modelId="{5947475B-75AA-495E-9A6A-2271282933DE}">
      <dsp:nvSpPr>
        <dsp:cNvPr id="0" name=""/>
        <dsp:cNvSpPr/>
      </dsp:nvSpPr>
      <dsp:spPr>
        <a:xfrm>
          <a:off x="3348289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4229925"/>
        <a:ext cx="199445" cy="199982"/>
      </dsp:txXfrm>
    </dsp:sp>
    <dsp:sp modelId="{4F8F6B16-9145-47C8-884D-283605C01794}">
      <dsp:nvSpPr>
        <dsp:cNvPr id="0" name=""/>
        <dsp:cNvSpPr/>
      </dsp:nvSpPr>
      <dsp:spPr>
        <a:xfrm>
          <a:off x="3767608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Fazit</a:t>
          </a:r>
          <a:endParaRPr lang="de-DE" sz="1500" kern="1200"/>
        </a:p>
      </dsp:txBody>
      <dsp:txXfrm>
        <a:off x="3791226" y="3950344"/>
        <a:ext cx="1296732" cy="75914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5EAF-4E5F-43B1-BD54-55BA7F34C19D}">
      <dsp:nvSpPr>
        <dsp:cNvPr id="0" name=""/>
        <dsp:cNvSpPr/>
      </dsp:nvSpPr>
      <dsp:spPr>
        <a:xfrm>
          <a:off x="4496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Spielidee</a:t>
          </a:r>
          <a:endParaRPr lang="de-DE" sz="1500" kern="1200"/>
        </a:p>
      </dsp:txBody>
      <dsp:txXfrm>
        <a:off x="28114" y="1262407"/>
        <a:ext cx="1296732" cy="759145"/>
      </dsp:txXfrm>
    </dsp:sp>
    <dsp:sp modelId="{2E4168FB-2DE0-4E3B-A0B0-9EFC1C7CED2C}">
      <dsp:nvSpPr>
        <dsp:cNvPr id="0" name=""/>
        <dsp:cNvSpPr/>
      </dsp:nvSpPr>
      <dsp:spPr>
        <a:xfrm>
          <a:off x="1466734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1541989"/>
        <a:ext cx="199445" cy="199982"/>
      </dsp:txXfrm>
    </dsp:sp>
    <dsp:sp modelId="{39553CCF-8B5D-4EE1-9D97-B137F0DA0445}">
      <dsp:nvSpPr>
        <dsp:cNvPr id="0" name=""/>
        <dsp:cNvSpPr/>
      </dsp:nvSpPr>
      <dsp:spPr>
        <a:xfrm>
          <a:off x="1886052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Spielablauf</a:t>
          </a:r>
          <a:endParaRPr lang="de-DE" sz="1500" kern="1200"/>
        </a:p>
      </dsp:txBody>
      <dsp:txXfrm>
        <a:off x="1909670" y="1262407"/>
        <a:ext cx="1296732" cy="759145"/>
      </dsp:txXfrm>
    </dsp:sp>
    <dsp:sp modelId="{F4CEA7FB-0ABA-45E5-9D9A-ED76335FA85F}">
      <dsp:nvSpPr>
        <dsp:cNvPr id="0" name=""/>
        <dsp:cNvSpPr/>
      </dsp:nvSpPr>
      <dsp:spPr>
        <a:xfrm>
          <a:off x="3348289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1541989"/>
        <a:ext cx="199445" cy="199982"/>
      </dsp:txXfrm>
    </dsp:sp>
    <dsp:sp modelId="{CEC71B60-99A7-4993-BB4E-241A0BFAFCB1}">
      <dsp:nvSpPr>
        <dsp:cNvPr id="0" name=""/>
        <dsp:cNvSpPr/>
      </dsp:nvSpPr>
      <dsp:spPr>
        <a:xfrm>
          <a:off x="3767608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Organisation im Team</a:t>
          </a:r>
          <a:endParaRPr lang="de-DE" sz="1500" kern="1200"/>
        </a:p>
      </dsp:txBody>
      <dsp:txXfrm>
        <a:off x="3791226" y="1262407"/>
        <a:ext cx="1296732" cy="759145"/>
      </dsp:txXfrm>
    </dsp:sp>
    <dsp:sp modelId="{9DAD65EB-1D49-4F69-A360-F29AA1E52325}">
      <dsp:nvSpPr>
        <dsp:cNvPr id="0" name=""/>
        <dsp:cNvSpPr/>
      </dsp:nvSpPr>
      <dsp:spPr>
        <a:xfrm rot="5400000">
          <a:off x="4297131" y="213924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4339601" y="2163439"/>
        <a:ext cx="199982" cy="199445"/>
      </dsp:txXfrm>
    </dsp:sp>
    <dsp:sp modelId="{FDEA0C0D-53D9-4137-A88B-4507E99C3378}">
      <dsp:nvSpPr>
        <dsp:cNvPr id="0" name=""/>
        <dsp:cNvSpPr/>
      </dsp:nvSpPr>
      <dsp:spPr>
        <a:xfrm>
          <a:off x="3767608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GitHub Repo</a:t>
          </a:r>
          <a:endParaRPr lang="de-DE" sz="1500" kern="1200"/>
        </a:p>
      </dsp:txBody>
      <dsp:txXfrm>
        <a:off x="3791226" y="2606375"/>
        <a:ext cx="1296732" cy="759145"/>
      </dsp:txXfrm>
    </dsp:sp>
    <dsp:sp modelId="{C30EA0A7-C721-47FE-A959-AF94C82B21F4}">
      <dsp:nvSpPr>
        <dsp:cNvPr id="0" name=""/>
        <dsp:cNvSpPr/>
      </dsp:nvSpPr>
      <dsp:spPr>
        <a:xfrm rot="10800000">
          <a:off x="3364417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3449893" y="2885957"/>
        <a:ext cx="199445" cy="199982"/>
      </dsp:txXfrm>
    </dsp:sp>
    <dsp:sp modelId="{952A6B48-FE66-428D-8AB8-63AFC5E2C3D8}">
      <dsp:nvSpPr>
        <dsp:cNvPr id="0" name=""/>
        <dsp:cNvSpPr/>
      </dsp:nvSpPr>
      <dsp:spPr>
        <a:xfrm>
          <a:off x="1886052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Verwendete Tools</a:t>
          </a:r>
          <a:endParaRPr lang="de-DE" sz="1500" kern="1200"/>
        </a:p>
      </dsp:txBody>
      <dsp:txXfrm>
        <a:off x="1909670" y="2606375"/>
        <a:ext cx="1296732" cy="759145"/>
      </dsp:txXfrm>
    </dsp:sp>
    <dsp:sp modelId="{5492B165-778E-48DA-A0B5-1854A56AA9DC}">
      <dsp:nvSpPr>
        <dsp:cNvPr id="0" name=""/>
        <dsp:cNvSpPr/>
      </dsp:nvSpPr>
      <dsp:spPr>
        <a:xfrm rot="10800000">
          <a:off x="1482861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1568337" y="2885957"/>
        <a:ext cx="199445" cy="199982"/>
      </dsp:txXfrm>
    </dsp:sp>
    <dsp:sp modelId="{D664452F-75E2-42AA-B5A4-775462FD03BB}">
      <dsp:nvSpPr>
        <dsp:cNvPr id="0" name=""/>
        <dsp:cNvSpPr/>
      </dsp:nvSpPr>
      <dsp:spPr>
        <a:xfrm>
          <a:off x="4496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Spiel Umsetzung</a:t>
          </a:r>
        </a:p>
      </dsp:txBody>
      <dsp:txXfrm>
        <a:off x="28114" y="2606375"/>
        <a:ext cx="1296732" cy="759145"/>
      </dsp:txXfrm>
    </dsp:sp>
    <dsp:sp modelId="{762822C4-34BC-4740-BB2D-C3C26B4A7E08}">
      <dsp:nvSpPr>
        <dsp:cNvPr id="0" name=""/>
        <dsp:cNvSpPr/>
      </dsp:nvSpPr>
      <dsp:spPr>
        <a:xfrm rot="5400000">
          <a:off x="534020" y="348321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576490" y="3507407"/>
        <a:ext cx="199982" cy="199445"/>
      </dsp:txXfrm>
    </dsp:sp>
    <dsp:sp modelId="{B3698CB6-DC08-4418-AB4F-201754ED1881}">
      <dsp:nvSpPr>
        <dsp:cNvPr id="0" name=""/>
        <dsp:cNvSpPr/>
      </dsp:nvSpPr>
      <dsp:spPr>
        <a:xfrm>
          <a:off x="4496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Sprint-/Arbeitsablauf</a:t>
          </a:r>
          <a:endParaRPr lang="de-DE" sz="1500" kern="1200"/>
        </a:p>
      </dsp:txBody>
      <dsp:txXfrm>
        <a:off x="28114" y="3950344"/>
        <a:ext cx="1296732" cy="759145"/>
      </dsp:txXfrm>
    </dsp:sp>
    <dsp:sp modelId="{85C639F5-2CA9-4266-9AE8-AA390D3479FA}">
      <dsp:nvSpPr>
        <dsp:cNvPr id="0" name=""/>
        <dsp:cNvSpPr/>
      </dsp:nvSpPr>
      <dsp:spPr>
        <a:xfrm>
          <a:off x="1466734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4229925"/>
        <a:ext cx="199445" cy="199982"/>
      </dsp:txXfrm>
    </dsp:sp>
    <dsp:sp modelId="{516B49CE-B0CC-4D6C-B051-515C07A4E217}">
      <dsp:nvSpPr>
        <dsp:cNvPr id="0" name=""/>
        <dsp:cNvSpPr/>
      </dsp:nvSpPr>
      <dsp:spPr>
        <a:xfrm>
          <a:off x="1886052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Live Demo</a:t>
          </a:r>
          <a:endParaRPr lang="de-DE" sz="1500" kern="1200"/>
        </a:p>
      </dsp:txBody>
      <dsp:txXfrm>
        <a:off x="1909670" y="3950344"/>
        <a:ext cx="1296732" cy="759145"/>
      </dsp:txXfrm>
    </dsp:sp>
    <dsp:sp modelId="{5947475B-75AA-495E-9A6A-2271282933DE}">
      <dsp:nvSpPr>
        <dsp:cNvPr id="0" name=""/>
        <dsp:cNvSpPr/>
      </dsp:nvSpPr>
      <dsp:spPr>
        <a:xfrm>
          <a:off x="3348289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4229925"/>
        <a:ext cx="199445" cy="199982"/>
      </dsp:txXfrm>
    </dsp:sp>
    <dsp:sp modelId="{4F8F6B16-9145-47C8-884D-283605C01794}">
      <dsp:nvSpPr>
        <dsp:cNvPr id="0" name=""/>
        <dsp:cNvSpPr/>
      </dsp:nvSpPr>
      <dsp:spPr>
        <a:xfrm>
          <a:off x="3767608" y="3926726"/>
          <a:ext cx="1343968" cy="806381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Fazit</a:t>
          </a:r>
          <a:endParaRPr lang="de-DE" sz="1500" kern="1200"/>
        </a:p>
      </dsp:txBody>
      <dsp:txXfrm>
        <a:off x="3791226" y="3950344"/>
        <a:ext cx="1296732" cy="75914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7A115-5B34-492D-9FCB-196502FD2C33}">
      <dsp:nvSpPr>
        <dsp:cNvPr id="0" name=""/>
        <dsp:cNvSpPr/>
      </dsp:nvSpPr>
      <dsp:spPr>
        <a:xfrm>
          <a:off x="4660" y="1711"/>
          <a:ext cx="3760072" cy="15797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i="0" kern="1200"/>
            <a:t>Wie fanden wir das Projekt?</a:t>
          </a:r>
          <a:endParaRPr lang="de-DE" sz="2800" kern="1200"/>
        </a:p>
      </dsp:txBody>
      <dsp:txXfrm>
        <a:off x="50928" y="47979"/>
        <a:ext cx="3667536" cy="1487169"/>
      </dsp:txXfrm>
    </dsp:sp>
    <dsp:sp modelId="{61BEC3F1-5B89-4CD9-91E9-2A458956D9A3}">
      <dsp:nvSpPr>
        <dsp:cNvPr id="0" name=""/>
        <dsp:cNvSpPr/>
      </dsp:nvSpPr>
      <dsp:spPr>
        <a:xfrm>
          <a:off x="4660" y="1834882"/>
          <a:ext cx="1804257" cy="15797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0" i="0" kern="1200"/>
            <a:t>Lehrreich</a:t>
          </a:r>
          <a:endParaRPr lang="de-DE" sz="2100" kern="1200"/>
        </a:p>
      </dsp:txBody>
      <dsp:txXfrm>
        <a:off x="50928" y="1881150"/>
        <a:ext cx="1711721" cy="1487169"/>
      </dsp:txXfrm>
    </dsp:sp>
    <dsp:sp modelId="{2DAF0292-C280-4D96-B9A6-7228684F6ED5}">
      <dsp:nvSpPr>
        <dsp:cNvPr id="0" name=""/>
        <dsp:cNvSpPr/>
      </dsp:nvSpPr>
      <dsp:spPr>
        <a:xfrm>
          <a:off x="1960475" y="1834882"/>
          <a:ext cx="1804257" cy="15797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0" i="0" kern="1200"/>
            <a:t>Übernommen mit Multiplayer und 3D</a:t>
          </a:r>
          <a:endParaRPr lang="de-DE" sz="2100" kern="1200"/>
        </a:p>
      </dsp:txBody>
      <dsp:txXfrm>
        <a:off x="2006743" y="1881150"/>
        <a:ext cx="1711721" cy="1487169"/>
      </dsp:txXfrm>
    </dsp:sp>
    <dsp:sp modelId="{9A6A61E9-4F89-4F6E-9338-845E70FDC76D}">
      <dsp:nvSpPr>
        <dsp:cNvPr id="0" name=""/>
        <dsp:cNvSpPr/>
      </dsp:nvSpPr>
      <dsp:spPr>
        <a:xfrm>
          <a:off x="4067847" y="1711"/>
          <a:ext cx="5715887" cy="15797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i="0" kern="1200"/>
            <a:t>Was sollte noch hinzugefügt werden zum Spiel?</a:t>
          </a:r>
          <a:endParaRPr lang="de-DE" sz="2800" kern="1200"/>
        </a:p>
      </dsp:txBody>
      <dsp:txXfrm>
        <a:off x="4114115" y="47979"/>
        <a:ext cx="5623351" cy="1487169"/>
      </dsp:txXfrm>
    </dsp:sp>
    <dsp:sp modelId="{9324F5EC-C0E6-448C-9644-0EADCE5EE749}">
      <dsp:nvSpPr>
        <dsp:cNvPr id="0" name=""/>
        <dsp:cNvSpPr/>
      </dsp:nvSpPr>
      <dsp:spPr>
        <a:xfrm>
          <a:off x="4067847" y="1834882"/>
          <a:ext cx="1804257" cy="15797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0" i="0" kern="1200"/>
            <a:t>Kompletter Gameflow</a:t>
          </a:r>
          <a:endParaRPr lang="de-DE" sz="2100" kern="1200"/>
        </a:p>
      </dsp:txBody>
      <dsp:txXfrm>
        <a:off x="4114115" y="1881150"/>
        <a:ext cx="1711721" cy="1487169"/>
      </dsp:txXfrm>
    </dsp:sp>
    <dsp:sp modelId="{EB8EAE63-1A82-4F14-9EA5-05A6DFD1EF73}">
      <dsp:nvSpPr>
        <dsp:cNvPr id="0" name=""/>
        <dsp:cNvSpPr/>
      </dsp:nvSpPr>
      <dsp:spPr>
        <a:xfrm>
          <a:off x="6023662" y="1834882"/>
          <a:ext cx="1804257" cy="15797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0" i="0" kern="1200"/>
            <a:t>Hauptmenü</a:t>
          </a:r>
          <a:endParaRPr lang="de-DE" sz="2100" kern="1200"/>
        </a:p>
      </dsp:txBody>
      <dsp:txXfrm>
        <a:off x="6069930" y="1881150"/>
        <a:ext cx="1711721" cy="1487169"/>
      </dsp:txXfrm>
    </dsp:sp>
    <dsp:sp modelId="{FD298EC1-F03B-4600-AFD4-6D9EA6BA5CAD}">
      <dsp:nvSpPr>
        <dsp:cNvPr id="0" name=""/>
        <dsp:cNvSpPr/>
      </dsp:nvSpPr>
      <dsp:spPr>
        <a:xfrm>
          <a:off x="7979477" y="1834882"/>
          <a:ext cx="1804257" cy="15797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0" i="0" kern="1200"/>
            <a:t>Design Elemente</a:t>
          </a:r>
          <a:endParaRPr lang="de-DE" sz="2100" kern="1200"/>
        </a:p>
      </dsp:txBody>
      <dsp:txXfrm>
        <a:off x="8025745" y="1881150"/>
        <a:ext cx="1711721" cy="14871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CD6B7-E535-4265-BACF-83F67B318E41}">
      <dsp:nvSpPr>
        <dsp:cNvPr id="0" name=""/>
        <dsp:cNvSpPr/>
      </dsp:nvSpPr>
      <dsp:spPr>
        <a:xfrm>
          <a:off x="0" y="24789"/>
          <a:ext cx="6803067" cy="636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Gruppe von Spielern arbeitet zusammen, um eine Reihe von Aufgaben zu lösen und ihr Überleben zu sichern</a:t>
          </a:r>
          <a:endParaRPr lang="de-DE" sz="1600" kern="1200"/>
        </a:p>
      </dsp:txBody>
      <dsp:txXfrm>
        <a:off x="31070" y="55859"/>
        <a:ext cx="6740927" cy="574340"/>
      </dsp:txXfrm>
    </dsp:sp>
    <dsp:sp modelId="{2D031B55-AE89-4546-9811-446D9537B7F0}">
      <dsp:nvSpPr>
        <dsp:cNvPr id="0" name=""/>
        <dsp:cNvSpPr/>
      </dsp:nvSpPr>
      <dsp:spPr>
        <a:xfrm>
          <a:off x="0" y="707349"/>
          <a:ext cx="6803067" cy="636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Einer der Spieler muss im geheimen gegen die Gruppe agieren</a:t>
          </a:r>
          <a:endParaRPr lang="de-DE" sz="1600" kern="1200"/>
        </a:p>
      </dsp:txBody>
      <dsp:txXfrm>
        <a:off x="31070" y="738419"/>
        <a:ext cx="6740927" cy="574340"/>
      </dsp:txXfrm>
    </dsp:sp>
    <dsp:sp modelId="{C8CFC709-8158-40BC-B4EB-B9B4EB6745F3}">
      <dsp:nvSpPr>
        <dsp:cNvPr id="0" name=""/>
        <dsp:cNvSpPr/>
      </dsp:nvSpPr>
      <dsp:spPr>
        <a:xfrm>
          <a:off x="0" y="1389910"/>
          <a:ext cx="6803067" cy="636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Die Gruppe muss im Laufe des Spiels den Verräter finden und ihre Aufgaben erledigen</a:t>
          </a:r>
          <a:endParaRPr lang="de-DE" sz="1600" kern="1200"/>
        </a:p>
      </dsp:txBody>
      <dsp:txXfrm>
        <a:off x="31070" y="1420980"/>
        <a:ext cx="6740927" cy="574340"/>
      </dsp:txXfrm>
    </dsp:sp>
    <dsp:sp modelId="{3A9BF98A-5032-4CBF-A75E-9C8CFA559346}">
      <dsp:nvSpPr>
        <dsp:cNvPr id="0" name=""/>
        <dsp:cNvSpPr/>
      </dsp:nvSpPr>
      <dsp:spPr>
        <a:xfrm>
          <a:off x="0" y="2072470"/>
          <a:ext cx="6803067" cy="636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Hierbei steht sie unter ständigem Druck, durch regelmäßige Angriffe von KI-Gegnern sowie einer zeitlichen Begrenzung</a:t>
          </a:r>
          <a:endParaRPr lang="de-DE" sz="1600" kern="1200"/>
        </a:p>
      </dsp:txBody>
      <dsp:txXfrm>
        <a:off x="31070" y="2103540"/>
        <a:ext cx="6740927" cy="574340"/>
      </dsp:txXfrm>
    </dsp:sp>
    <dsp:sp modelId="{BE175348-BFD0-4662-97B2-3A38E00461A8}">
      <dsp:nvSpPr>
        <dsp:cNvPr id="0" name=""/>
        <dsp:cNvSpPr/>
      </dsp:nvSpPr>
      <dsp:spPr>
        <a:xfrm>
          <a:off x="0" y="2755029"/>
          <a:ext cx="6803067" cy="636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Kommunikation ist ein wichtiger Aspekt und kann nur zwischen Spielern in räumlicher Nähe stattfinden</a:t>
          </a:r>
          <a:endParaRPr lang="de-DE" sz="1600" kern="1200"/>
        </a:p>
      </dsp:txBody>
      <dsp:txXfrm>
        <a:off x="31070" y="2786099"/>
        <a:ext cx="6740927" cy="574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844EA-2A9F-4EE6-8972-7A3FCE59494C}">
      <dsp:nvSpPr>
        <dsp:cNvPr id="0" name=""/>
        <dsp:cNvSpPr/>
      </dsp:nvSpPr>
      <dsp:spPr>
        <a:xfrm>
          <a:off x="0" y="420506"/>
          <a:ext cx="2307980" cy="138478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Das Spiel wird in einer Gruppe von bis zu 8 Leuten gespielt</a:t>
          </a:r>
          <a:endParaRPr lang="de-DE" sz="1600" kern="1200"/>
        </a:p>
      </dsp:txBody>
      <dsp:txXfrm>
        <a:off x="0" y="420506"/>
        <a:ext cx="2307980" cy="1384788"/>
      </dsp:txXfrm>
    </dsp:sp>
    <dsp:sp modelId="{8B8CECAF-85C7-4B7A-8A09-431649EFD05F}">
      <dsp:nvSpPr>
        <dsp:cNvPr id="0" name=""/>
        <dsp:cNvSpPr/>
      </dsp:nvSpPr>
      <dsp:spPr>
        <a:xfrm>
          <a:off x="2538778" y="420506"/>
          <a:ext cx="2307980" cy="138478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Ein Impostor wird zufällig gewählt</a:t>
          </a:r>
          <a:endParaRPr lang="de-DE" sz="1600" kern="1200"/>
        </a:p>
      </dsp:txBody>
      <dsp:txXfrm>
        <a:off x="2538778" y="420506"/>
        <a:ext cx="2307980" cy="1384788"/>
      </dsp:txXfrm>
    </dsp:sp>
    <dsp:sp modelId="{90FB6DC6-0E59-4DA3-8EE1-E9DA46F04DD4}">
      <dsp:nvSpPr>
        <dsp:cNvPr id="0" name=""/>
        <dsp:cNvSpPr/>
      </dsp:nvSpPr>
      <dsp:spPr>
        <a:xfrm>
          <a:off x="5077557" y="420506"/>
          <a:ext cx="2307980" cy="138478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Jeder Spieler spielt eine einzigartige Klasse, welche kleine Boni, sowie eigene Ausrüstung mit sich bringt</a:t>
          </a:r>
          <a:endParaRPr lang="de-DE" sz="1600" kern="1200"/>
        </a:p>
      </dsp:txBody>
      <dsp:txXfrm>
        <a:off x="5077557" y="420506"/>
        <a:ext cx="2307980" cy="1384788"/>
      </dsp:txXfrm>
    </dsp:sp>
    <dsp:sp modelId="{6D102C37-E1B6-47AE-A5AB-8FD2924E8C86}">
      <dsp:nvSpPr>
        <dsp:cNvPr id="0" name=""/>
        <dsp:cNvSpPr/>
      </dsp:nvSpPr>
      <dsp:spPr>
        <a:xfrm>
          <a:off x="0" y="2036092"/>
          <a:ext cx="2307980" cy="138478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Ziel der Gruppe ist es alle Aufgaben innerhalb des Zeitlimits abzuschließen</a:t>
          </a:r>
          <a:endParaRPr lang="de-DE" sz="1600" kern="1200"/>
        </a:p>
      </dsp:txBody>
      <dsp:txXfrm>
        <a:off x="0" y="2036092"/>
        <a:ext cx="2307980" cy="1384788"/>
      </dsp:txXfrm>
    </dsp:sp>
    <dsp:sp modelId="{6C1677E9-D502-4F7A-93D7-0F8DE5E67988}">
      <dsp:nvSpPr>
        <dsp:cNvPr id="0" name=""/>
        <dsp:cNvSpPr/>
      </dsp:nvSpPr>
      <dsp:spPr>
        <a:xfrm>
          <a:off x="2538778" y="2036092"/>
          <a:ext cx="2307980" cy="138478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Ziel des Impostor ist es, dass er der einzige Überlebende ist, wenn alle Aufgaben abgeschlossen sind</a:t>
          </a:r>
          <a:endParaRPr lang="de-DE" sz="1600" kern="1200"/>
        </a:p>
      </dsp:txBody>
      <dsp:txXfrm>
        <a:off x="2538778" y="2036092"/>
        <a:ext cx="2307980" cy="1384788"/>
      </dsp:txXfrm>
    </dsp:sp>
    <dsp:sp modelId="{557DD901-5D8B-4DD9-9F61-88E288645B58}">
      <dsp:nvSpPr>
        <dsp:cNvPr id="0" name=""/>
        <dsp:cNvSpPr/>
      </dsp:nvSpPr>
      <dsp:spPr>
        <a:xfrm>
          <a:off x="5077557" y="2036092"/>
          <a:ext cx="2307980" cy="138478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Gleichzeitig werden Spieler immer in kleinere PVE-Kämpfe verwickelt</a:t>
          </a:r>
          <a:endParaRPr lang="de-DE" sz="1600" kern="1200"/>
        </a:p>
      </dsp:txBody>
      <dsp:txXfrm>
        <a:off x="5077557" y="2036092"/>
        <a:ext cx="2307980" cy="13847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5EAF-4E5F-43B1-BD54-55BA7F34C19D}">
      <dsp:nvSpPr>
        <dsp:cNvPr id="0" name=""/>
        <dsp:cNvSpPr/>
      </dsp:nvSpPr>
      <dsp:spPr>
        <a:xfrm>
          <a:off x="4496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Spielidee</a:t>
          </a:r>
          <a:endParaRPr lang="de-DE" sz="1500" kern="1200"/>
        </a:p>
      </dsp:txBody>
      <dsp:txXfrm>
        <a:off x="28114" y="1262407"/>
        <a:ext cx="1296732" cy="759145"/>
      </dsp:txXfrm>
    </dsp:sp>
    <dsp:sp modelId="{2E4168FB-2DE0-4E3B-A0B0-9EFC1C7CED2C}">
      <dsp:nvSpPr>
        <dsp:cNvPr id="0" name=""/>
        <dsp:cNvSpPr/>
      </dsp:nvSpPr>
      <dsp:spPr>
        <a:xfrm>
          <a:off x="1466734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1541989"/>
        <a:ext cx="199445" cy="199982"/>
      </dsp:txXfrm>
    </dsp:sp>
    <dsp:sp modelId="{39553CCF-8B5D-4EE1-9D97-B137F0DA0445}">
      <dsp:nvSpPr>
        <dsp:cNvPr id="0" name=""/>
        <dsp:cNvSpPr/>
      </dsp:nvSpPr>
      <dsp:spPr>
        <a:xfrm>
          <a:off x="1886052" y="1238789"/>
          <a:ext cx="1343968" cy="806381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Spielablauf</a:t>
          </a:r>
          <a:endParaRPr lang="de-DE" sz="1500" kern="1200"/>
        </a:p>
      </dsp:txBody>
      <dsp:txXfrm>
        <a:off x="1909670" y="1262407"/>
        <a:ext cx="1296732" cy="759145"/>
      </dsp:txXfrm>
    </dsp:sp>
    <dsp:sp modelId="{F4CEA7FB-0ABA-45E5-9D9A-ED76335FA85F}">
      <dsp:nvSpPr>
        <dsp:cNvPr id="0" name=""/>
        <dsp:cNvSpPr/>
      </dsp:nvSpPr>
      <dsp:spPr>
        <a:xfrm>
          <a:off x="3348289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1541989"/>
        <a:ext cx="199445" cy="199982"/>
      </dsp:txXfrm>
    </dsp:sp>
    <dsp:sp modelId="{CEC71B60-99A7-4993-BB4E-241A0BFAFCB1}">
      <dsp:nvSpPr>
        <dsp:cNvPr id="0" name=""/>
        <dsp:cNvSpPr/>
      </dsp:nvSpPr>
      <dsp:spPr>
        <a:xfrm>
          <a:off x="3767608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Organisation im Team</a:t>
          </a:r>
          <a:endParaRPr lang="de-DE" sz="1500" kern="1200"/>
        </a:p>
      </dsp:txBody>
      <dsp:txXfrm>
        <a:off x="3791226" y="1262407"/>
        <a:ext cx="1296732" cy="759145"/>
      </dsp:txXfrm>
    </dsp:sp>
    <dsp:sp modelId="{9DAD65EB-1D49-4F69-A360-F29AA1E52325}">
      <dsp:nvSpPr>
        <dsp:cNvPr id="0" name=""/>
        <dsp:cNvSpPr/>
      </dsp:nvSpPr>
      <dsp:spPr>
        <a:xfrm rot="5400000">
          <a:off x="4297131" y="213924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4339601" y="2163439"/>
        <a:ext cx="199982" cy="199445"/>
      </dsp:txXfrm>
    </dsp:sp>
    <dsp:sp modelId="{FDEA0C0D-53D9-4137-A88B-4507E99C3378}">
      <dsp:nvSpPr>
        <dsp:cNvPr id="0" name=""/>
        <dsp:cNvSpPr/>
      </dsp:nvSpPr>
      <dsp:spPr>
        <a:xfrm>
          <a:off x="3767608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GitHub Repo</a:t>
          </a:r>
          <a:endParaRPr lang="de-DE" sz="1500" kern="1200"/>
        </a:p>
      </dsp:txBody>
      <dsp:txXfrm>
        <a:off x="3791226" y="2606375"/>
        <a:ext cx="1296732" cy="759145"/>
      </dsp:txXfrm>
    </dsp:sp>
    <dsp:sp modelId="{C30EA0A7-C721-47FE-A959-AF94C82B21F4}">
      <dsp:nvSpPr>
        <dsp:cNvPr id="0" name=""/>
        <dsp:cNvSpPr/>
      </dsp:nvSpPr>
      <dsp:spPr>
        <a:xfrm rot="10800000">
          <a:off x="3364417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3449893" y="2885957"/>
        <a:ext cx="199445" cy="199982"/>
      </dsp:txXfrm>
    </dsp:sp>
    <dsp:sp modelId="{952A6B48-FE66-428D-8AB8-63AFC5E2C3D8}">
      <dsp:nvSpPr>
        <dsp:cNvPr id="0" name=""/>
        <dsp:cNvSpPr/>
      </dsp:nvSpPr>
      <dsp:spPr>
        <a:xfrm>
          <a:off x="1886052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Verwendete Tools</a:t>
          </a:r>
          <a:endParaRPr lang="de-DE" sz="1500" kern="1200"/>
        </a:p>
      </dsp:txBody>
      <dsp:txXfrm>
        <a:off x="1909670" y="2606375"/>
        <a:ext cx="1296732" cy="759145"/>
      </dsp:txXfrm>
    </dsp:sp>
    <dsp:sp modelId="{5492B165-778E-48DA-A0B5-1854A56AA9DC}">
      <dsp:nvSpPr>
        <dsp:cNvPr id="0" name=""/>
        <dsp:cNvSpPr/>
      </dsp:nvSpPr>
      <dsp:spPr>
        <a:xfrm rot="10800000">
          <a:off x="1482861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1568337" y="2885957"/>
        <a:ext cx="199445" cy="199982"/>
      </dsp:txXfrm>
    </dsp:sp>
    <dsp:sp modelId="{D664452F-75E2-42AA-B5A4-775462FD03BB}">
      <dsp:nvSpPr>
        <dsp:cNvPr id="0" name=""/>
        <dsp:cNvSpPr/>
      </dsp:nvSpPr>
      <dsp:spPr>
        <a:xfrm>
          <a:off x="4496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Spiel Umsetzung</a:t>
          </a:r>
        </a:p>
      </dsp:txBody>
      <dsp:txXfrm>
        <a:off x="28114" y="2606375"/>
        <a:ext cx="1296732" cy="759145"/>
      </dsp:txXfrm>
    </dsp:sp>
    <dsp:sp modelId="{762822C4-34BC-4740-BB2D-C3C26B4A7E08}">
      <dsp:nvSpPr>
        <dsp:cNvPr id="0" name=""/>
        <dsp:cNvSpPr/>
      </dsp:nvSpPr>
      <dsp:spPr>
        <a:xfrm rot="5400000">
          <a:off x="534020" y="348321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576490" y="3507407"/>
        <a:ext cx="199982" cy="199445"/>
      </dsp:txXfrm>
    </dsp:sp>
    <dsp:sp modelId="{B3698CB6-DC08-4418-AB4F-201754ED1881}">
      <dsp:nvSpPr>
        <dsp:cNvPr id="0" name=""/>
        <dsp:cNvSpPr/>
      </dsp:nvSpPr>
      <dsp:spPr>
        <a:xfrm>
          <a:off x="4496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Sprint-/Arbeitsablauf</a:t>
          </a:r>
          <a:endParaRPr lang="de-DE" sz="1500" kern="1200"/>
        </a:p>
      </dsp:txBody>
      <dsp:txXfrm>
        <a:off x="28114" y="3950344"/>
        <a:ext cx="1296732" cy="759145"/>
      </dsp:txXfrm>
    </dsp:sp>
    <dsp:sp modelId="{85C639F5-2CA9-4266-9AE8-AA390D3479FA}">
      <dsp:nvSpPr>
        <dsp:cNvPr id="0" name=""/>
        <dsp:cNvSpPr/>
      </dsp:nvSpPr>
      <dsp:spPr>
        <a:xfrm>
          <a:off x="1466734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4229925"/>
        <a:ext cx="199445" cy="199982"/>
      </dsp:txXfrm>
    </dsp:sp>
    <dsp:sp modelId="{516B49CE-B0CC-4D6C-B051-515C07A4E217}">
      <dsp:nvSpPr>
        <dsp:cNvPr id="0" name=""/>
        <dsp:cNvSpPr/>
      </dsp:nvSpPr>
      <dsp:spPr>
        <a:xfrm>
          <a:off x="1886052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Live Demo</a:t>
          </a:r>
          <a:endParaRPr lang="de-DE" sz="1500" kern="1200"/>
        </a:p>
      </dsp:txBody>
      <dsp:txXfrm>
        <a:off x="1909670" y="3950344"/>
        <a:ext cx="1296732" cy="759145"/>
      </dsp:txXfrm>
    </dsp:sp>
    <dsp:sp modelId="{5947475B-75AA-495E-9A6A-2271282933DE}">
      <dsp:nvSpPr>
        <dsp:cNvPr id="0" name=""/>
        <dsp:cNvSpPr/>
      </dsp:nvSpPr>
      <dsp:spPr>
        <a:xfrm>
          <a:off x="3348289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4229925"/>
        <a:ext cx="199445" cy="199982"/>
      </dsp:txXfrm>
    </dsp:sp>
    <dsp:sp modelId="{4F8F6B16-9145-47C8-884D-283605C01794}">
      <dsp:nvSpPr>
        <dsp:cNvPr id="0" name=""/>
        <dsp:cNvSpPr/>
      </dsp:nvSpPr>
      <dsp:spPr>
        <a:xfrm>
          <a:off x="3767608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Fazit</a:t>
          </a:r>
          <a:endParaRPr lang="de-DE" sz="1500" kern="1200"/>
        </a:p>
      </dsp:txBody>
      <dsp:txXfrm>
        <a:off x="3791226" y="3950344"/>
        <a:ext cx="1296732" cy="7591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5EAF-4E5F-43B1-BD54-55BA7F34C19D}">
      <dsp:nvSpPr>
        <dsp:cNvPr id="0" name=""/>
        <dsp:cNvSpPr/>
      </dsp:nvSpPr>
      <dsp:spPr>
        <a:xfrm>
          <a:off x="4496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Spielidee</a:t>
          </a:r>
          <a:endParaRPr lang="de-DE" sz="1500" kern="1200"/>
        </a:p>
      </dsp:txBody>
      <dsp:txXfrm>
        <a:off x="28114" y="1262407"/>
        <a:ext cx="1296732" cy="759145"/>
      </dsp:txXfrm>
    </dsp:sp>
    <dsp:sp modelId="{2E4168FB-2DE0-4E3B-A0B0-9EFC1C7CED2C}">
      <dsp:nvSpPr>
        <dsp:cNvPr id="0" name=""/>
        <dsp:cNvSpPr/>
      </dsp:nvSpPr>
      <dsp:spPr>
        <a:xfrm>
          <a:off x="1466734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1541989"/>
        <a:ext cx="199445" cy="199982"/>
      </dsp:txXfrm>
    </dsp:sp>
    <dsp:sp modelId="{39553CCF-8B5D-4EE1-9D97-B137F0DA0445}">
      <dsp:nvSpPr>
        <dsp:cNvPr id="0" name=""/>
        <dsp:cNvSpPr/>
      </dsp:nvSpPr>
      <dsp:spPr>
        <a:xfrm>
          <a:off x="1886052" y="1238789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Spielablauf</a:t>
          </a:r>
          <a:endParaRPr lang="de-DE" sz="1500" kern="1200"/>
        </a:p>
      </dsp:txBody>
      <dsp:txXfrm>
        <a:off x="1909670" y="1262407"/>
        <a:ext cx="1296732" cy="759145"/>
      </dsp:txXfrm>
    </dsp:sp>
    <dsp:sp modelId="{F4CEA7FB-0ABA-45E5-9D9A-ED76335FA85F}">
      <dsp:nvSpPr>
        <dsp:cNvPr id="0" name=""/>
        <dsp:cNvSpPr/>
      </dsp:nvSpPr>
      <dsp:spPr>
        <a:xfrm>
          <a:off x="3348289" y="147532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1541989"/>
        <a:ext cx="199445" cy="199982"/>
      </dsp:txXfrm>
    </dsp:sp>
    <dsp:sp modelId="{CEC71B60-99A7-4993-BB4E-241A0BFAFCB1}">
      <dsp:nvSpPr>
        <dsp:cNvPr id="0" name=""/>
        <dsp:cNvSpPr/>
      </dsp:nvSpPr>
      <dsp:spPr>
        <a:xfrm>
          <a:off x="3767608" y="1238789"/>
          <a:ext cx="1343968" cy="806381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Organisation im Team</a:t>
          </a:r>
          <a:endParaRPr lang="de-DE" sz="1500" kern="1200"/>
        </a:p>
      </dsp:txBody>
      <dsp:txXfrm>
        <a:off x="3791226" y="1262407"/>
        <a:ext cx="1296732" cy="759145"/>
      </dsp:txXfrm>
    </dsp:sp>
    <dsp:sp modelId="{9DAD65EB-1D49-4F69-A360-F29AA1E52325}">
      <dsp:nvSpPr>
        <dsp:cNvPr id="0" name=""/>
        <dsp:cNvSpPr/>
      </dsp:nvSpPr>
      <dsp:spPr>
        <a:xfrm rot="5400000">
          <a:off x="4297131" y="2139248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4339601" y="2163439"/>
        <a:ext cx="199982" cy="199445"/>
      </dsp:txXfrm>
    </dsp:sp>
    <dsp:sp modelId="{FDEA0C0D-53D9-4137-A88B-4507E99C3378}">
      <dsp:nvSpPr>
        <dsp:cNvPr id="0" name=""/>
        <dsp:cNvSpPr/>
      </dsp:nvSpPr>
      <dsp:spPr>
        <a:xfrm>
          <a:off x="3767608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GitHub Repo</a:t>
          </a:r>
          <a:endParaRPr lang="de-DE" sz="1500" kern="1200"/>
        </a:p>
      </dsp:txBody>
      <dsp:txXfrm>
        <a:off x="3791226" y="2606375"/>
        <a:ext cx="1296732" cy="759145"/>
      </dsp:txXfrm>
    </dsp:sp>
    <dsp:sp modelId="{C30EA0A7-C721-47FE-A959-AF94C82B21F4}">
      <dsp:nvSpPr>
        <dsp:cNvPr id="0" name=""/>
        <dsp:cNvSpPr/>
      </dsp:nvSpPr>
      <dsp:spPr>
        <a:xfrm rot="10800000">
          <a:off x="3364417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3449893" y="2885957"/>
        <a:ext cx="199445" cy="199982"/>
      </dsp:txXfrm>
    </dsp:sp>
    <dsp:sp modelId="{952A6B48-FE66-428D-8AB8-63AFC5E2C3D8}">
      <dsp:nvSpPr>
        <dsp:cNvPr id="0" name=""/>
        <dsp:cNvSpPr/>
      </dsp:nvSpPr>
      <dsp:spPr>
        <a:xfrm>
          <a:off x="1886052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Verwendete Tools</a:t>
          </a:r>
          <a:endParaRPr lang="de-DE" sz="1500" kern="1200"/>
        </a:p>
      </dsp:txBody>
      <dsp:txXfrm>
        <a:off x="1909670" y="2606375"/>
        <a:ext cx="1296732" cy="759145"/>
      </dsp:txXfrm>
    </dsp:sp>
    <dsp:sp modelId="{5492B165-778E-48DA-A0B5-1854A56AA9DC}">
      <dsp:nvSpPr>
        <dsp:cNvPr id="0" name=""/>
        <dsp:cNvSpPr/>
      </dsp:nvSpPr>
      <dsp:spPr>
        <a:xfrm rot="10800000">
          <a:off x="1482861" y="281929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1568337" y="2885957"/>
        <a:ext cx="199445" cy="199982"/>
      </dsp:txXfrm>
    </dsp:sp>
    <dsp:sp modelId="{D664452F-75E2-42AA-B5A4-775462FD03BB}">
      <dsp:nvSpPr>
        <dsp:cNvPr id="0" name=""/>
        <dsp:cNvSpPr/>
      </dsp:nvSpPr>
      <dsp:spPr>
        <a:xfrm>
          <a:off x="4496" y="2582757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Spiel Umsetzung</a:t>
          </a:r>
        </a:p>
      </dsp:txBody>
      <dsp:txXfrm>
        <a:off x="28114" y="2606375"/>
        <a:ext cx="1296732" cy="759145"/>
      </dsp:txXfrm>
    </dsp:sp>
    <dsp:sp modelId="{762822C4-34BC-4740-BB2D-C3C26B4A7E08}">
      <dsp:nvSpPr>
        <dsp:cNvPr id="0" name=""/>
        <dsp:cNvSpPr/>
      </dsp:nvSpPr>
      <dsp:spPr>
        <a:xfrm rot="5400000">
          <a:off x="534020" y="3483216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-5400000">
        <a:off x="576490" y="3507407"/>
        <a:ext cx="199982" cy="199445"/>
      </dsp:txXfrm>
    </dsp:sp>
    <dsp:sp modelId="{B3698CB6-DC08-4418-AB4F-201754ED1881}">
      <dsp:nvSpPr>
        <dsp:cNvPr id="0" name=""/>
        <dsp:cNvSpPr/>
      </dsp:nvSpPr>
      <dsp:spPr>
        <a:xfrm>
          <a:off x="4496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Sprint-/Arbeitsablauf</a:t>
          </a:r>
          <a:endParaRPr lang="de-DE" sz="1500" kern="1200"/>
        </a:p>
      </dsp:txBody>
      <dsp:txXfrm>
        <a:off x="28114" y="3950344"/>
        <a:ext cx="1296732" cy="759145"/>
      </dsp:txXfrm>
    </dsp:sp>
    <dsp:sp modelId="{85C639F5-2CA9-4266-9AE8-AA390D3479FA}">
      <dsp:nvSpPr>
        <dsp:cNvPr id="0" name=""/>
        <dsp:cNvSpPr/>
      </dsp:nvSpPr>
      <dsp:spPr>
        <a:xfrm>
          <a:off x="1466734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466734" y="4229925"/>
        <a:ext cx="199445" cy="199982"/>
      </dsp:txXfrm>
    </dsp:sp>
    <dsp:sp modelId="{516B49CE-B0CC-4D6C-B051-515C07A4E217}">
      <dsp:nvSpPr>
        <dsp:cNvPr id="0" name=""/>
        <dsp:cNvSpPr/>
      </dsp:nvSpPr>
      <dsp:spPr>
        <a:xfrm>
          <a:off x="1886052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Live Demo</a:t>
          </a:r>
          <a:endParaRPr lang="de-DE" sz="1500" kern="1200"/>
        </a:p>
      </dsp:txBody>
      <dsp:txXfrm>
        <a:off x="1909670" y="3950344"/>
        <a:ext cx="1296732" cy="759145"/>
      </dsp:txXfrm>
    </dsp:sp>
    <dsp:sp modelId="{5947475B-75AA-495E-9A6A-2271282933DE}">
      <dsp:nvSpPr>
        <dsp:cNvPr id="0" name=""/>
        <dsp:cNvSpPr/>
      </dsp:nvSpPr>
      <dsp:spPr>
        <a:xfrm>
          <a:off x="3348289" y="4163264"/>
          <a:ext cx="284921" cy="33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348289" y="4229925"/>
        <a:ext cx="199445" cy="199982"/>
      </dsp:txXfrm>
    </dsp:sp>
    <dsp:sp modelId="{4F8F6B16-9145-47C8-884D-283605C01794}">
      <dsp:nvSpPr>
        <dsp:cNvPr id="0" name=""/>
        <dsp:cNvSpPr/>
      </dsp:nvSpPr>
      <dsp:spPr>
        <a:xfrm>
          <a:off x="3767608" y="3926726"/>
          <a:ext cx="1343968" cy="806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/>
            <a:t>Fazit</a:t>
          </a:r>
          <a:endParaRPr lang="de-DE" sz="1500" kern="1200"/>
        </a:p>
      </dsp:txBody>
      <dsp:txXfrm>
        <a:off x="3791226" y="3950344"/>
        <a:ext cx="1296732" cy="7591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B7E8E-3333-4372-A75D-1484D5A78C70}">
      <dsp:nvSpPr>
        <dsp:cNvPr id="0" name=""/>
        <dsp:cNvSpPr/>
      </dsp:nvSpPr>
      <dsp:spPr>
        <a:xfrm>
          <a:off x="0" y="309997"/>
          <a:ext cx="6168571" cy="403200"/>
        </a:xfrm>
        <a:prstGeom prst="rect">
          <a:avLst/>
        </a:prstGeom>
        <a:solidFill>
          <a:schemeClr val="bg1">
            <a:alpha val="9000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78848-F0E6-4B3C-81AA-E91B9F831AF5}">
      <dsp:nvSpPr>
        <dsp:cNvPr id="0" name=""/>
        <dsp:cNvSpPr/>
      </dsp:nvSpPr>
      <dsp:spPr>
        <a:xfrm>
          <a:off x="308428" y="73837"/>
          <a:ext cx="431799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10" tIns="0" rIns="16321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Hauptkommunikation über Discord</a:t>
          </a:r>
          <a:endParaRPr lang="de-DE" sz="1600" kern="1200"/>
        </a:p>
      </dsp:txBody>
      <dsp:txXfrm>
        <a:off x="331485" y="96894"/>
        <a:ext cx="4271885" cy="426206"/>
      </dsp:txXfrm>
    </dsp:sp>
    <dsp:sp modelId="{4CE6AD6C-9F2A-4019-A43D-24006BD7F312}">
      <dsp:nvSpPr>
        <dsp:cNvPr id="0" name=""/>
        <dsp:cNvSpPr/>
      </dsp:nvSpPr>
      <dsp:spPr>
        <a:xfrm>
          <a:off x="0" y="1035757"/>
          <a:ext cx="6168571" cy="403200"/>
        </a:xfrm>
        <a:prstGeom prst="rect">
          <a:avLst/>
        </a:prstGeom>
        <a:solidFill>
          <a:schemeClr val="bg1">
            <a:alpha val="9000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EC605-A0DC-4B70-8B46-E8CA9C1C12CC}">
      <dsp:nvSpPr>
        <dsp:cNvPr id="0" name=""/>
        <dsp:cNvSpPr/>
      </dsp:nvSpPr>
      <dsp:spPr>
        <a:xfrm>
          <a:off x="308428" y="799597"/>
          <a:ext cx="431799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10" tIns="0" rIns="16321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Ideen immer in Discord und Wiki festhalten</a:t>
          </a:r>
          <a:endParaRPr lang="de-DE" sz="1600" kern="1200"/>
        </a:p>
      </dsp:txBody>
      <dsp:txXfrm>
        <a:off x="331485" y="822654"/>
        <a:ext cx="4271885" cy="426206"/>
      </dsp:txXfrm>
    </dsp:sp>
    <dsp:sp modelId="{44C4A3A2-50EB-4F0B-AAEC-2C49FE4A2AD8}">
      <dsp:nvSpPr>
        <dsp:cNvPr id="0" name=""/>
        <dsp:cNvSpPr/>
      </dsp:nvSpPr>
      <dsp:spPr>
        <a:xfrm>
          <a:off x="0" y="1761517"/>
          <a:ext cx="6168571" cy="403200"/>
        </a:xfrm>
        <a:prstGeom prst="rect">
          <a:avLst/>
        </a:prstGeom>
        <a:solidFill>
          <a:schemeClr val="bg1">
            <a:alpha val="9000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CD279-60F7-4379-9B9A-F1A84989923C}">
      <dsp:nvSpPr>
        <dsp:cNvPr id="0" name=""/>
        <dsp:cNvSpPr/>
      </dsp:nvSpPr>
      <dsp:spPr>
        <a:xfrm>
          <a:off x="308428" y="1525357"/>
          <a:ext cx="431799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10" tIns="0" rIns="16321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Wöchentliche Meetings</a:t>
          </a:r>
          <a:endParaRPr lang="de-DE" sz="1600" kern="1200"/>
        </a:p>
      </dsp:txBody>
      <dsp:txXfrm>
        <a:off x="331485" y="1548414"/>
        <a:ext cx="4271885" cy="426206"/>
      </dsp:txXfrm>
    </dsp:sp>
    <dsp:sp modelId="{064FE53D-669C-4108-BB08-8F12816ABD66}">
      <dsp:nvSpPr>
        <dsp:cNvPr id="0" name=""/>
        <dsp:cNvSpPr/>
      </dsp:nvSpPr>
      <dsp:spPr>
        <a:xfrm>
          <a:off x="0" y="2487277"/>
          <a:ext cx="6168571" cy="403200"/>
        </a:xfrm>
        <a:prstGeom prst="rect">
          <a:avLst/>
        </a:prstGeom>
        <a:solidFill>
          <a:schemeClr val="bg1">
            <a:alpha val="9000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0C768-43A3-48D6-A145-6BD8ECB933F7}">
      <dsp:nvSpPr>
        <dsp:cNvPr id="0" name=""/>
        <dsp:cNvSpPr/>
      </dsp:nvSpPr>
      <dsp:spPr>
        <a:xfrm>
          <a:off x="308428" y="2251117"/>
          <a:ext cx="431799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10" tIns="0" rIns="16321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Spontane Meetings</a:t>
          </a:r>
          <a:endParaRPr lang="de-DE" sz="1600" kern="1200"/>
        </a:p>
      </dsp:txBody>
      <dsp:txXfrm>
        <a:off x="331485" y="2274174"/>
        <a:ext cx="4271885" cy="426206"/>
      </dsp:txXfrm>
    </dsp:sp>
    <dsp:sp modelId="{657D1307-9DC3-4D47-A8AC-5AC703621198}">
      <dsp:nvSpPr>
        <dsp:cNvPr id="0" name=""/>
        <dsp:cNvSpPr/>
      </dsp:nvSpPr>
      <dsp:spPr>
        <a:xfrm>
          <a:off x="0" y="3213038"/>
          <a:ext cx="6168571" cy="403200"/>
        </a:xfrm>
        <a:prstGeom prst="rect">
          <a:avLst/>
        </a:prstGeom>
        <a:solidFill>
          <a:schemeClr val="bg1">
            <a:alpha val="9000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131BC-1CA8-4D4A-9A9C-5C07892727BA}">
      <dsp:nvSpPr>
        <dsp:cNvPr id="0" name=""/>
        <dsp:cNvSpPr/>
      </dsp:nvSpPr>
      <dsp:spPr>
        <a:xfrm>
          <a:off x="308428" y="2976878"/>
          <a:ext cx="431799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10" tIns="0" rIns="16321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Merge Day</a:t>
          </a:r>
          <a:endParaRPr lang="de-DE" sz="1600" kern="1200"/>
        </a:p>
      </dsp:txBody>
      <dsp:txXfrm>
        <a:off x="331485" y="2999935"/>
        <a:ext cx="4271885" cy="4262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36A9C-CFB5-4754-814E-4DA427A22E5A}">
      <dsp:nvSpPr>
        <dsp:cNvPr id="0" name=""/>
        <dsp:cNvSpPr/>
      </dsp:nvSpPr>
      <dsp:spPr>
        <a:xfrm>
          <a:off x="2295816" y="51"/>
          <a:ext cx="1796725" cy="116787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 err="1"/>
            <a:t>Planning</a:t>
          </a:r>
          <a:r>
            <a:rPr lang="de-DE" sz="1900" b="0" i="0" kern="1200"/>
            <a:t> Poker (2 Wochen Rhythmus)</a:t>
          </a:r>
          <a:endParaRPr lang="de-DE" sz="1900" kern="1200"/>
        </a:p>
      </dsp:txBody>
      <dsp:txXfrm>
        <a:off x="2352827" y="57062"/>
        <a:ext cx="1682703" cy="1053849"/>
      </dsp:txXfrm>
    </dsp:sp>
    <dsp:sp modelId="{6B9F4187-F45A-4C4D-A711-3A4A7F9F7C0D}">
      <dsp:nvSpPr>
        <dsp:cNvPr id="0" name=""/>
        <dsp:cNvSpPr/>
      </dsp:nvSpPr>
      <dsp:spPr>
        <a:xfrm>
          <a:off x="858059" y="583987"/>
          <a:ext cx="4672239" cy="4672239"/>
        </a:xfrm>
        <a:custGeom>
          <a:avLst/>
          <a:gdLst/>
          <a:ahLst/>
          <a:cxnLst/>
          <a:rect l="0" t="0" r="0" b="0"/>
          <a:pathLst>
            <a:path>
              <a:moveTo>
                <a:pt x="3475876" y="296901"/>
              </a:moveTo>
              <a:arcTo wR="2336119" hR="2336119" stAng="17952098" swAng="1213662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76E5AB-55A8-493F-B4E2-145BD005CEF1}">
      <dsp:nvSpPr>
        <dsp:cNvPr id="0" name=""/>
        <dsp:cNvSpPr/>
      </dsp:nvSpPr>
      <dsp:spPr>
        <a:xfrm>
          <a:off x="4517598" y="1614270"/>
          <a:ext cx="1796725" cy="116787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/>
            <a:t>Tickets zuweisen</a:t>
          </a:r>
          <a:endParaRPr lang="de-DE" sz="1900" kern="1200"/>
        </a:p>
      </dsp:txBody>
      <dsp:txXfrm>
        <a:off x="4574609" y="1671281"/>
        <a:ext cx="1682703" cy="1053849"/>
      </dsp:txXfrm>
    </dsp:sp>
    <dsp:sp modelId="{CEEA46BD-D354-45DE-AA66-D45D2C26D04D}">
      <dsp:nvSpPr>
        <dsp:cNvPr id="0" name=""/>
        <dsp:cNvSpPr/>
      </dsp:nvSpPr>
      <dsp:spPr>
        <a:xfrm>
          <a:off x="858059" y="583987"/>
          <a:ext cx="4672239" cy="4672239"/>
        </a:xfrm>
        <a:custGeom>
          <a:avLst/>
          <a:gdLst/>
          <a:ahLst/>
          <a:cxnLst/>
          <a:rect l="0" t="0" r="0" b="0"/>
          <a:pathLst>
            <a:path>
              <a:moveTo>
                <a:pt x="4666668" y="2497359"/>
              </a:moveTo>
              <a:arcTo wR="2336119" hR="2336119" stAng="21837463" swAng="1361369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70128-1D1D-4F2F-9DA3-D5BD33A6C211}">
      <dsp:nvSpPr>
        <dsp:cNvPr id="0" name=""/>
        <dsp:cNvSpPr/>
      </dsp:nvSpPr>
      <dsp:spPr>
        <a:xfrm>
          <a:off x="3668953" y="4226132"/>
          <a:ext cx="1796725" cy="116787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/>
            <a:t>Tickets bearbeiten</a:t>
          </a:r>
          <a:endParaRPr lang="de-DE" sz="1900" kern="1200"/>
        </a:p>
      </dsp:txBody>
      <dsp:txXfrm>
        <a:off x="3725964" y="4283143"/>
        <a:ext cx="1682703" cy="1053849"/>
      </dsp:txXfrm>
    </dsp:sp>
    <dsp:sp modelId="{82440615-05EE-414B-A12A-827C97C009F3}">
      <dsp:nvSpPr>
        <dsp:cNvPr id="0" name=""/>
        <dsp:cNvSpPr/>
      </dsp:nvSpPr>
      <dsp:spPr>
        <a:xfrm>
          <a:off x="858059" y="583987"/>
          <a:ext cx="4672239" cy="4672239"/>
        </a:xfrm>
        <a:custGeom>
          <a:avLst/>
          <a:gdLst/>
          <a:ahLst/>
          <a:cxnLst/>
          <a:rect l="0" t="0" r="0" b="0"/>
          <a:pathLst>
            <a:path>
              <a:moveTo>
                <a:pt x="2623584" y="4654485"/>
              </a:moveTo>
              <a:arcTo wR="2336119" hR="2336119" stAng="4975903" swAng="848194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606B44-80CC-4C7C-82AE-81B79107080F}">
      <dsp:nvSpPr>
        <dsp:cNvPr id="0" name=""/>
        <dsp:cNvSpPr/>
      </dsp:nvSpPr>
      <dsp:spPr>
        <a:xfrm>
          <a:off x="922679" y="4226132"/>
          <a:ext cx="1796725" cy="116787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/>
            <a:t>Treffen (1 Wochen Rhythmus)</a:t>
          </a:r>
          <a:endParaRPr lang="de-DE" sz="1900" kern="1200"/>
        </a:p>
      </dsp:txBody>
      <dsp:txXfrm>
        <a:off x="979690" y="4283143"/>
        <a:ext cx="1682703" cy="1053849"/>
      </dsp:txXfrm>
    </dsp:sp>
    <dsp:sp modelId="{477A6C30-9CDC-4BAE-8D36-1AF47487418D}">
      <dsp:nvSpPr>
        <dsp:cNvPr id="0" name=""/>
        <dsp:cNvSpPr/>
      </dsp:nvSpPr>
      <dsp:spPr>
        <a:xfrm>
          <a:off x="858059" y="583987"/>
          <a:ext cx="4672239" cy="4672239"/>
        </a:xfrm>
        <a:custGeom>
          <a:avLst/>
          <a:gdLst/>
          <a:ahLst/>
          <a:cxnLst/>
          <a:rect l="0" t="0" r="0" b="0"/>
          <a:pathLst>
            <a:path>
              <a:moveTo>
                <a:pt x="248130" y="3383859"/>
              </a:moveTo>
              <a:arcTo wR="2336119" hR="2336119" stAng="9201168" swAng="1361369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7E2A57-4B41-4023-A6F4-F0A079C4E974}">
      <dsp:nvSpPr>
        <dsp:cNvPr id="0" name=""/>
        <dsp:cNvSpPr/>
      </dsp:nvSpPr>
      <dsp:spPr>
        <a:xfrm>
          <a:off x="74034" y="1614270"/>
          <a:ext cx="1796725" cy="116787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/>
            <a:t>Merge Day (nächstes Planning Poker)</a:t>
          </a:r>
          <a:endParaRPr lang="de-DE" sz="1900" kern="1200"/>
        </a:p>
      </dsp:txBody>
      <dsp:txXfrm>
        <a:off x="131045" y="1671281"/>
        <a:ext cx="1682703" cy="1053849"/>
      </dsp:txXfrm>
    </dsp:sp>
    <dsp:sp modelId="{D26253D3-7653-45D6-84FB-7676FBCA90EC}">
      <dsp:nvSpPr>
        <dsp:cNvPr id="0" name=""/>
        <dsp:cNvSpPr/>
      </dsp:nvSpPr>
      <dsp:spPr>
        <a:xfrm>
          <a:off x="858059" y="583987"/>
          <a:ext cx="4672239" cy="4672239"/>
        </a:xfrm>
        <a:custGeom>
          <a:avLst/>
          <a:gdLst/>
          <a:ahLst/>
          <a:cxnLst/>
          <a:rect l="0" t="0" r="0" b="0"/>
          <a:pathLst>
            <a:path>
              <a:moveTo>
                <a:pt x="561593" y="816741"/>
              </a:moveTo>
              <a:arcTo wR="2336119" hR="2336119" stAng="13234240" swAng="1213662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  <a:prstGeom prst="rect">
            <a:avLst/>
          </a:prstGeo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816E9B-96CE-4C47-8F23-7E7790DEC36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53" y="663742"/>
            <a:ext cx="5004297" cy="6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5" y="402164"/>
            <a:ext cx="4492624" cy="5989674"/>
          </a:xfrm>
        </p:spPr>
        <p:txBody>
          <a:bodyPr anchor="ctr"/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950666F-603F-4402-BA6D-371551DD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40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4D0A87-21B2-4A02-A493-5FE433E5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130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5068786-0FC4-43BC-B99D-BB335CE9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456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876C7C3-4F96-4F53-8711-0CDBF694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658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11CDF74-9701-43BD-9550-04DE4BE5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521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46750BC-6BE5-4252-A709-319934AB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763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3578FD3-5CFA-4884-9A31-EC504913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453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6B738C7-CD64-4554-A15B-F76F9EEF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891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584263-8FDF-4FDD-ABAF-09357EED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37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7FBFC93-C0A3-4EC6-A102-DE8F32F6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764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92BD7B1-E7E2-4C86-910B-E7D571FBB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255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  <a:prstGeom prst="rect">
            <a:avLst/>
          </a:prstGeo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816E9B-96CE-4C47-8F23-7E7790DEC36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53" y="663742"/>
            <a:ext cx="5004297" cy="6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650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92BD7B1-E7E2-4C86-910B-E7D571FBB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603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170" y="2698024"/>
            <a:ext cx="8825659" cy="34163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9F1E207-FA6E-4DC9-9561-9D9850BE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4" y="470263"/>
            <a:ext cx="11234056" cy="1802674"/>
          </a:xfrm>
        </p:spPr>
        <p:txBody>
          <a:bodyPr/>
          <a:lstStyle>
            <a:lvl1pPr algn="ctr">
              <a:defRPr sz="4000" b="1" u="sng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0628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5" y="402164"/>
            <a:ext cx="6048889" cy="5971897"/>
          </a:xfrm>
        </p:spPr>
        <p:txBody>
          <a:bodyPr anchor="ctr"/>
          <a:lstStyle>
            <a:lvl1pPr algn="ctr">
              <a:defRPr sz="4000" b="1" u="sng" cap="none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5EDCB22-7253-4714-9CBC-2FA3452B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21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8011"/>
            <a:ext cx="11186503" cy="1813451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AC0A200-7501-44FF-90F9-7473651A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984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9AFD1D-615C-4025-9044-BABBD34232B0}"/>
              </a:ext>
            </a:extLst>
          </p:cNvPr>
          <p:cNvSpPr txBox="1">
            <a:spLocks/>
          </p:cNvSpPr>
          <p:nvPr/>
        </p:nvSpPr>
        <p:spPr bwMode="gray">
          <a:xfrm>
            <a:off x="11471565" y="6483926"/>
            <a:ext cx="720436" cy="3740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76A4AC-1562-485E-BB7D-3405877440A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3077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0952E-61DA-46DE-B80F-DA5FE52252F4}"/>
              </a:ext>
            </a:extLst>
          </p:cNvPr>
          <p:cNvSpPr txBox="1">
            <a:spLocks/>
          </p:cNvSpPr>
          <p:nvPr/>
        </p:nvSpPr>
        <p:spPr bwMode="gray">
          <a:xfrm>
            <a:off x="11471565" y="6483926"/>
            <a:ext cx="720436" cy="3740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76A4AC-1562-485E-BB7D-3405877440A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2067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483BC5-7452-466C-92B6-0387DB93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658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950666F-603F-4402-BA6D-371551DD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5753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5" y="402164"/>
            <a:ext cx="4492624" cy="5989674"/>
          </a:xfrm>
        </p:spPr>
        <p:txBody>
          <a:bodyPr anchor="ctr"/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950666F-603F-4402-BA6D-371551DD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92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170" y="2698024"/>
            <a:ext cx="8825659" cy="34163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9F1E207-FA6E-4DC9-9561-9D9850BE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4" y="470263"/>
            <a:ext cx="11234056" cy="1802674"/>
          </a:xfrm>
        </p:spPr>
        <p:txBody>
          <a:bodyPr/>
          <a:lstStyle>
            <a:lvl1pPr algn="ctr">
              <a:defRPr sz="4000" b="1" u="sng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1840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4D0A87-21B2-4A02-A493-5FE433E5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107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5068786-0FC4-43BC-B99D-BB335CE9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699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876C7C3-4F96-4F53-8711-0CDBF694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6905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11CDF74-9701-43BD-9550-04DE4BE5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372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800" b="0" cap="none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46750BC-6BE5-4252-A709-319934AB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809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3578FD3-5CFA-4884-9A31-EC504913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625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6B738C7-CD64-4554-A15B-F76F9EEF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9310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584263-8FDF-4FDD-ABAF-09357EED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2804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7FBFC93-C0A3-4EC6-A102-DE8F32F6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5" y="402164"/>
            <a:ext cx="6048889" cy="5971897"/>
          </a:xfrm>
        </p:spPr>
        <p:txBody>
          <a:bodyPr anchor="ctr"/>
          <a:lstStyle>
            <a:lvl1pPr algn="ctr">
              <a:defRPr sz="4000" b="1" u="sng" cap="none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5EDCB22-7253-4714-9CBC-2FA3452B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72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AC0A200-7501-44FF-90F9-7473651A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87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9AFD1D-615C-4025-9044-BABBD34232B0}"/>
              </a:ext>
            </a:extLst>
          </p:cNvPr>
          <p:cNvSpPr txBox="1">
            <a:spLocks/>
          </p:cNvSpPr>
          <p:nvPr/>
        </p:nvSpPr>
        <p:spPr bwMode="gray">
          <a:xfrm>
            <a:off x="11471565" y="6483926"/>
            <a:ext cx="720436" cy="3740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76A4AC-1562-485E-BB7D-3405877440A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49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0952E-61DA-46DE-B80F-DA5FE52252F4}"/>
              </a:ext>
            </a:extLst>
          </p:cNvPr>
          <p:cNvSpPr txBox="1">
            <a:spLocks/>
          </p:cNvSpPr>
          <p:nvPr/>
        </p:nvSpPr>
        <p:spPr bwMode="gray">
          <a:xfrm>
            <a:off x="11471565" y="6483926"/>
            <a:ext cx="720436" cy="3740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76A4AC-1562-485E-BB7D-3405877440A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12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483BC5-7452-466C-92B6-0387DB93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8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950666F-603F-4402-BA6D-371551DD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834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6D7CC17-9973-47E1-AD86-459BA0C7B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40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6D7CC17-9973-47E1-AD86-459BA0C7B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1565" y="6483926"/>
            <a:ext cx="720436" cy="374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F0F94CD-33CE-418D-B1CB-EFD985C7D02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41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5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5.xml"/><Relationship Id="rId10" Type="http://schemas.openxmlformats.org/officeDocument/2006/relationships/image" Target="../media/image15.jpe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3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32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33.jpe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39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0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E3A38-9D57-4B1B-87FF-DEF37A6A4E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AmongDead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ED9728-C4FC-436D-9122-5BAA7C1CD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79"/>
            <a:ext cx="9049219" cy="1239107"/>
          </a:xfrm>
        </p:spPr>
        <p:txBody>
          <a:bodyPr/>
          <a:lstStyle/>
          <a:p>
            <a:r>
              <a:rPr lang="de-DE"/>
              <a:t>Dominik Münch, </a:t>
            </a:r>
            <a:r>
              <a:rPr lang="de-DE" err="1"/>
              <a:t>marcel</a:t>
            </a:r>
            <a:r>
              <a:rPr lang="de-DE"/>
              <a:t> </a:t>
            </a:r>
            <a:r>
              <a:rPr lang="de-DE" err="1"/>
              <a:t>gode</a:t>
            </a:r>
            <a:r>
              <a:rPr lang="de-DE"/>
              <a:t>, Konstantin Seen, </a:t>
            </a:r>
          </a:p>
          <a:p>
            <a:r>
              <a:rPr lang="de-DE" err="1"/>
              <a:t>felix</a:t>
            </a:r>
            <a:r>
              <a:rPr lang="de-DE"/>
              <a:t> </a:t>
            </a:r>
            <a:r>
              <a:rPr lang="de-DE" err="1"/>
              <a:t>karow</a:t>
            </a:r>
            <a:r>
              <a:rPr lang="de-DE"/>
              <a:t>, </a:t>
            </a:r>
            <a:r>
              <a:rPr lang="de-DE" err="1"/>
              <a:t>florian</a:t>
            </a:r>
            <a:r>
              <a:rPr lang="de-DE"/>
              <a:t> </a:t>
            </a:r>
            <a:r>
              <a:rPr lang="de-DE" err="1"/>
              <a:t>fay</a:t>
            </a:r>
            <a:r>
              <a:rPr lang="de-DE"/>
              <a:t>, Alex Ochs, Laurens </a:t>
            </a:r>
            <a:r>
              <a:rPr lang="de-DE" err="1"/>
              <a:t>wallbott</a:t>
            </a:r>
            <a:endParaRPr lang="de-DE"/>
          </a:p>
          <a:p>
            <a:r>
              <a:rPr lang="de-DE"/>
              <a:t>Gießen, 24.01.2022</a:t>
            </a:r>
          </a:p>
        </p:txBody>
      </p:sp>
    </p:spTree>
    <p:extLst>
      <p:ext uri="{BB962C8B-B14F-4D97-AF65-F5344CB8AC3E}">
        <p14:creationId xmlns:p14="http://schemas.microsoft.com/office/powerpoint/2010/main" val="387685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74E90573-E822-4EB4-888A-EF16B74BAB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8042853"/>
              </p:ext>
            </p:extLst>
          </p:nvPr>
        </p:nvGraphicFramePr>
        <p:xfrm>
          <a:off x="1117600" y="2698024"/>
          <a:ext cx="6168571" cy="3690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3323F5-CED4-4BF8-8E1A-9FB9FB1A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8A8563-0016-42BE-9435-1B9C23B0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Organisation im Team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6EC83A0-37FA-43AA-AA71-625640D82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4304" y="3033752"/>
            <a:ext cx="2314954" cy="3018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084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B2A2CB6-BB89-487F-8D63-07EE4FF1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4" y="478971"/>
            <a:ext cx="4412342" cy="5892799"/>
          </a:xfrm>
        </p:spPr>
        <p:txBody>
          <a:bodyPr anchor="ctr"/>
          <a:lstStyle/>
          <a:p>
            <a:pPr algn="ctr"/>
            <a:r>
              <a:rPr lang="de-DE"/>
              <a:t>Organisation im Team: Ablauf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609E2069-4E2C-419C-8DBD-8638917AD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200126"/>
              </p:ext>
            </p:extLst>
          </p:nvPr>
        </p:nvGraphicFramePr>
        <p:xfrm>
          <a:off x="5353697" y="689427"/>
          <a:ext cx="6388359" cy="547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6870E5-EE1D-4536-AC8B-17FB3BDF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67424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5460C-B034-4208-84E4-051209C2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GitHub Repo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1C63A12-C71E-4004-9678-753CE92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9F06A3B-EC2F-44D3-8A8B-498BCDBA42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546378"/>
              </p:ext>
            </p:extLst>
          </p:nvPr>
        </p:nvGraphicFramePr>
        <p:xfrm>
          <a:off x="6652591" y="402164"/>
          <a:ext cx="5116073" cy="59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973893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6FB7DD88-A402-42CB-B439-A9E435F5E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226922"/>
              </p:ext>
            </p:extLst>
          </p:nvPr>
        </p:nvGraphicFramePr>
        <p:xfrm>
          <a:off x="720436" y="2539999"/>
          <a:ext cx="6159336" cy="384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6A563E-DC3F-4F41-8840-8FA5FB4A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19203F2-8DBF-4F9D-A977-BBB9C8BC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GitHub Repo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C2D0EF-E55E-4F83-A993-02BC8E04B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9724" y="2775317"/>
            <a:ext cx="3688640" cy="3377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75837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BCF0339D-A99C-40F1-9C09-173ECB8A9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853493"/>
              </p:ext>
            </p:extLst>
          </p:nvPr>
        </p:nvGraphicFramePr>
        <p:xfrm>
          <a:off x="580311" y="2377107"/>
          <a:ext cx="11251472" cy="4209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9EC8FF-27D4-40FD-99B6-8C25483C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F2E4348-E9A5-47E2-B1F6-A685C931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GitHub Repo: Ablauf eines Features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3E75584-6FDF-4591-8EE1-4E6D16FF28CE}"/>
              </a:ext>
            </a:extLst>
          </p:cNvPr>
          <p:cNvGrpSpPr/>
          <p:nvPr/>
        </p:nvGrpSpPr>
        <p:grpSpPr>
          <a:xfrm rot="5400000">
            <a:off x="1539293" y="6438206"/>
            <a:ext cx="520958" cy="91440"/>
            <a:chOff x="2398518" y="1063648"/>
            <a:chExt cx="520958" cy="91440"/>
          </a:xfrm>
        </p:grpSpPr>
        <p:sp>
          <p:nvSpPr>
            <p:cNvPr id="12" name="Gerader Verbinder 3">
              <a:extLst>
                <a:ext uri="{FF2B5EF4-FFF2-40B4-BE49-F238E27FC236}">
                  <a16:creationId xmlns:a16="http://schemas.microsoft.com/office/drawing/2014/main" id="{C2FC0F90-4DC0-4A94-9807-41A378F6FB99}"/>
                </a:ext>
              </a:extLst>
            </p:cNvPr>
            <p:cNvSpPr/>
            <p:nvPr/>
          </p:nvSpPr>
          <p:spPr>
            <a:xfrm>
              <a:off x="2398518" y="1063648"/>
              <a:ext cx="520958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520958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Gerader Verbinder 4">
              <a:extLst>
                <a:ext uri="{FF2B5EF4-FFF2-40B4-BE49-F238E27FC236}">
                  <a16:creationId xmlns:a16="http://schemas.microsoft.com/office/drawing/2014/main" id="{5C539EA2-950C-45EE-830E-6EC3057B0878}"/>
                </a:ext>
              </a:extLst>
            </p:cNvPr>
            <p:cNvSpPr txBox="1"/>
            <p:nvPr/>
          </p:nvSpPr>
          <p:spPr>
            <a:xfrm>
              <a:off x="2645208" y="1106610"/>
              <a:ext cx="27577" cy="5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2205786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BCF0339D-A99C-40F1-9C09-173ECB8A9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182208"/>
              </p:ext>
            </p:extLst>
          </p:nvPr>
        </p:nvGraphicFramePr>
        <p:xfrm>
          <a:off x="470264" y="2380343"/>
          <a:ext cx="11251472" cy="4209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9EC8FF-27D4-40FD-99B6-8C25483C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F2E4348-E9A5-47E2-B1F6-A685C931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GitHub Repo: Ablauf eines Features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EEF69A9-8465-43CA-9346-4DB76011964F}"/>
              </a:ext>
            </a:extLst>
          </p:cNvPr>
          <p:cNvGrpSpPr/>
          <p:nvPr/>
        </p:nvGrpSpPr>
        <p:grpSpPr>
          <a:xfrm rot="5400000">
            <a:off x="1394150" y="2415125"/>
            <a:ext cx="520958" cy="91440"/>
            <a:chOff x="2398518" y="1063648"/>
            <a:chExt cx="520958" cy="91440"/>
          </a:xfrm>
        </p:grpSpPr>
        <p:sp>
          <p:nvSpPr>
            <p:cNvPr id="10" name="Gerader Verbinder 3">
              <a:extLst>
                <a:ext uri="{FF2B5EF4-FFF2-40B4-BE49-F238E27FC236}">
                  <a16:creationId xmlns:a16="http://schemas.microsoft.com/office/drawing/2014/main" id="{4C8BB551-8FB3-43A8-BFDC-D5FC738D112B}"/>
                </a:ext>
              </a:extLst>
            </p:cNvPr>
            <p:cNvSpPr/>
            <p:nvPr/>
          </p:nvSpPr>
          <p:spPr>
            <a:xfrm>
              <a:off x="2398518" y="1063648"/>
              <a:ext cx="520958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520958" y="45720"/>
                  </a:lnTo>
                </a:path>
              </a:pathLst>
            </a:custGeom>
            <a:noFill/>
            <a:ln>
              <a:tailEnd type="arrow"/>
            </a:ln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Gerader Verbinder 4">
              <a:extLst>
                <a:ext uri="{FF2B5EF4-FFF2-40B4-BE49-F238E27FC236}">
                  <a16:creationId xmlns:a16="http://schemas.microsoft.com/office/drawing/2014/main" id="{0C33FBB6-AB21-4B6D-8922-122C323F7590}"/>
                </a:ext>
              </a:extLst>
            </p:cNvPr>
            <p:cNvSpPr txBox="1"/>
            <p:nvPr/>
          </p:nvSpPr>
          <p:spPr>
            <a:xfrm>
              <a:off x="2645208" y="1106610"/>
              <a:ext cx="27577" cy="5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0085089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BAC93-04B8-464A-9974-64B153C4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Verwendete Tools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BA03F1-A1AB-4CE5-9646-86A57827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16</a:t>
            </a:fld>
            <a:endParaRPr lang="de-DE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8849E8F3-7AE2-47D3-BDE0-EAF803E36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114595"/>
              </p:ext>
            </p:extLst>
          </p:nvPr>
        </p:nvGraphicFramePr>
        <p:xfrm>
          <a:off x="6652591" y="402164"/>
          <a:ext cx="5116073" cy="59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638071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E8F1C9CA-C15E-40FD-9736-357572024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399502"/>
              </p:ext>
            </p:extLst>
          </p:nvPr>
        </p:nvGraphicFramePr>
        <p:xfrm>
          <a:off x="1036151" y="2483276"/>
          <a:ext cx="10119698" cy="4000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1722C9-9E99-4503-B482-9DC8AA0B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3C3FACC-3538-44BE-81FA-9E0C6936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Verwendete Tools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1E2A86-BAD3-457B-B937-1428733F59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9" b="14036"/>
          <a:stretch/>
        </p:blipFill>
        <p:spPr>
          <a:xfrm>
            <a:off x="1846746" y="3751162"/>
            <a:ext cx="824414" cy="447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EFD7E0A-14A3-4DF3-9862-4AE45AE81C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09" y="4764375"/>
            <a:ext cx="958850" cy="47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BBAD6F6-8D52-4B47-A39B-1825BAC39E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r="18793"/>
          <a:stretch/>
        </p:blipFill>
        <p:spPr>
          <a:xfrm>
            <a:off x="4352809" y="5677475"/>
            <a:ext cx="958850" cy="393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E1B129F-3F3E-4CCD-BC7D-3D892FCAF5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9" b="31019"/>
          <a:stretch/>
        </p:blipFill>
        <p:spPr>
          <a:xfrm>
            <a:off x="4121034" y="3851275"/>
            <a:ext cx="1422400" cy="47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B647202-527E-40C8-91B8-80B0842BF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23" y="4409314"/>
            <a:ext cx="1254459" cy="447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data:image/jpeg;base64,/9j/4AAQSkZJRgABAQAAAQABAAD/2wCEAAkGBxATEhUSEBIQFRAQExUYFxUVFRUWFxUSFRUXFhcSGRYZHiggGBonGxcWITMhJSkuLi4vFx8zODMsNygtLisBCgoKDg0OGxAQGy0lICU3NysrLy0tKystLS0vNS0tLS0tLS0tLS0tLy0tLS0tLS0tLS0tLS0tLS0tLS0tLS0tLf/AABEIAIIBhAMBIgACEQEDEQH/xAAcAAEAAwADAQEAAAAAAAAAAAAABgcIAwQFAgH/xABNEAABAwIACAcJDAgHAQAAAAABAAIDBBEFBgcSITFBcRM1UWGBkbIiMlJyc3ShsbMUIyQ0QkRTVJKTw9EVFhclgsHC0jNDYmSDoqPT/8QAGgEBAAIDAQAAAAAAAAAAAAAAAAIDAQQFBv/EADMRAAIBAgIFCwUBAAMAAAAAAAABAgMRBDEFEiFBsRMyMzRRYXGBocHwInKR0eFSFEKC/9oADAMBAAIRAxEAPwC8UREAREQBERAEREBRldT5kj2HXG54+y4j+S4FLMoeCjHNwzR73Ua+aQCxHSAD9pRNe4w9VVqcai3/AB+p5atT5Oo4dnDd6BERXFQREQBERAWNk5wlJIyWORxcIiwtJNyA/Ou2/IM3RvU0UByW/ON0X4iny8hpOCjipJd3BHo8DJyoRb7/AEbQREWgbYREQBERAEXn4bwk2mp5ah7XObCwvLW2uQNgvouoH+2Sk+q1X/l/epRhKWRFySzLMRQ/FDH6DCEzoYoZmOZGZLvzLEBzW27lx090FMFhpp2ZlNPILp1mE6eK3DTQxk6s97W33XK8vHjDZo6KWdgBkADWXFxwj3BoJG0C9+hZxqqh8r3SSvc+R5u57jdxO9WQp620jKdjU9LVRyNzo3se3wmODh1hc6zDi1h+ahmbNC4gAjPZfuZGbWkar21HYVpmCUPa17e9e0EbiLhYnT1DMZaxyoiKskEREAREQBERAEREAREQBERAEREAREQBERAEREARdJ2E6cEgzwgtNiDI0EHaCL6Cvz9LU308H3jPzU1SqPKL/DMay7TvIuj+lqb6eD7xn5r8/TFL9Yp/vWfms8lU/wAv8DWR9YToI543RSi7XDpB2OHIQVU2HcBzUr814uwnuZAO5cP5HmVrfpmk+sU/3rPzXFPhWieC189K5p1tdJGQeglb2CxNbDO2q3F5r3XfxNTFYaFdXvZ9vsymkU9r8A4Jebsq4YzyCaNzepxuOgry3Yr0uzCdJbnMf/0XehpChLO68Yv2TXqcmWBrRySfg172IsimsWIGc3PZVsc0i4LY7g7iHqFAq+jiKVa/JyvbPNcUuwoq0KlK2urXyy9mwiIryonmS35xui/EU+UByW/ON0X4iny8lpbrcvLgj0Wj+rx8+LCIi5xuBERAEREBHsoHFtX5u/1LNq0llA4tq/N3+pZtWzQyKamZYmQ/49L5q/2sSu9UhkP+PS+av9rErvVVXnE4ZEZyg4HfV0E0UQvKM17B4To3B2ZvIBG8rOZBBIIIINiCLEEawRsK1ko9hnEvB1U7hJ6dpkOt7S6NzvGLCM7pWadTV2MThfaZ5wRguWqmZTwtJklNtHyW/KeeRoGm61FTQhjGsGpjQ0bmiwXnYExfpKQEUsLI87WRcudble67j0lessVJ6whGwREVZMIiIAiIgCIiAIiIAiIgCIiAIiIAiIgCIiAIiICncb6csrJwR3z7jnDgHX6yepeOrCyj4JLmtqGDTGM1/i3u13QSR/FzKvV7PAV+Vw8ZJ7rPxXy/meZxdLk60k9+1efy3kfDmLhexdlfLmrcuzXsjoPYuu+Neg9i672LBKyOg9i4XsXeexcD2LFyROMjtZIJ5obng3xOfm7A9rmgOA2GziOew5F4w1BetkfHw2Tzd3bYvOrICyR7DrY9zfskj+S1KTSxFXvUXxL66fI039y4fo4kRFuGoTzJb843RfiKfKA5LfnG6L8RT5eS0t1uXlwR6LR/V4+fFhERc43AiIgCIiAj2UDi2r83f6lm1aTx/wCLavzd/qWbFs0MimpmWJkP+PS+av8AaxK71SGQ/wCPS+av9rErvVVXnE4ZBQv9qWCfppPuJv7VMn6juWTys0oKV7icmsjReA8e8H1cwgp5HulcHEAxSNFmi50uaApOs/5IeM4vJy9grQCjUiouyMwba2hRnDmPOD6SUwVEj2yNAJAikcLOFxpa0hSZUDlg4zk8lF2UpxUnZiTaWwspmU/BJIAmkuSAPeZtZ0eCpospUnfs8dvaCuvKVj0aQe5qYj3U9t3O0EQsOo22vOwHVrOy850rNKJGM87krw1jHR0gvUzMYSLhut7hzMbdx6lD6rLBQtNmQ1Tx4WbG0Hrff0Kl6id8j3Pkc58jzdznEuc48pJ1rjViox3kXUZonEnHOPCPDcHFJHwHB3zy034TPta3JmHrUqVSZBtdbupvx1baoqJKVkWRd0F52FsNU1K3PqZo42nVnHS7ma3W47goxlDx5bQt4KHNfWSC4B0tiaf8x/KeRu3dro3CFfNPIZZ5HySO1ucbncNgHMNClCk5bWYlO2xFx1+V+habQxVMv+qzWNP2jndbV0xllivpo5bc0jSeqw9ap9FdyMCvlGX1gjKlg2YhsjpKdx+maA37bSWgeNZTSKVrgHMIc1wuCCCCOUEa1lFSbEvHOegkFi59M493CTottcy/ev8AQdvKISor/qSVTtLyxjxnpKEMNU9zRKXBtmPffNtfvQbawvF/algn6aT7ib+1RPLJXRzwUM0Tg6KXhnNcNoIj6jsI2EKrViFKLjdiU2nsNS4HwnFUwsngJdFICWkgtvYlp0HSNIK/V4WS/ium8V/tXoqZKzaJraiVIvKrMP0sTzHLM1r22uCDouLjUORcX61UP07ep35K1Yes1dQf4ZF1qadnJflHtIvD/Wyg+sM6n/kvz9b8H/WWdTvyWf8AjVv8S/DHLU/9L8o9mWMOBa4AtcCCDpBB0EEKssacUpISZIAXwHTYaXR8xG1vP18pmf64YP8ArLOp/wCS/P1ywd9Zj6nfktrCSxOGleMG081Z7fQ18RChXjaUl3O6KkCKf4SrcBTHOfLGHH5TM9hPObCx6QvIkpcCX0VzgOQgn+ld+GPjJfVCaf2v56HKlgpLKUX5r56kVc1cD2KwcF4qUFQCYKsyBuvNzbtvquLXHSobhKlDJZIwSRG94BOshriL+hW0cVTrScY5rO6a4lNXDzpJOWT77nkPYuB7F33sXA9i2ColWSRvw1/kH9ti9PKHgkxzcO0e9za+aQDSOkC/QV0clDfhj/IP7bFaGEKKOaN0UrbseNPKOQg7CFwMXinh8dr7rJPw/mZ16NBVsLq77trxKQRe1jDi5NSuJILoSe5eBo5gfBd6DsXiru06kakVODumcmcJQlqyVmTzJb843RfiKfKA5LfnG6L8RT5eV0t1uXlwR39H9Xj58WERFzjcCIiAIiICP4/8W1fm8nqWbFpPH/i2r83k9SzYtmhkU1MyxMh/x6XzV/tYld6pDIf8el81f7WJXeqqvOJwyPl+o7lk8rWD9R3LJ5VlDeRqbiZZIeM4vJy9grQCz/kh4zi8nL2CtAKFbnEqeQVA5YOM5PJRdlX8qBywcZyeSi7KUecKmRDIn5rg7wSD1G69nBmDavCdU/gxnzSuL5HuuGMDj3zjsGwDXosNS8QlaKyd4BbSUUbc20szRJKdpe8XDT4osOg8qvqT1VfeVxV2eDgfJHRMANU+Wd+0AmKO/MG91/2XvR5PsFDQKSPpdI70lylKLVc5PeW6q7Dx8CYuUlIXmliEZmzc+znkHMzs3Q4kC2c7Vyrkxjwwykppah+kRN0DwnnQxnS4gL1FUuXLCh94pWnQbyv6O4YO2egLMVrSsw3ZFX4QrZJpXzTOzpZXFzjznYOQAWAGwABfWCsGzVErYYGF8rzoA5NridjRtK6ivXJFi62npRUPHv8AVgOudbYfkNG/vjvHItmctVFMVd2Oti7knpI2h1Y508u1oLmRNPILWc7eTY8ilkWKWDW97Q0e8wRk9ZF17aLVc5PNl6ikRfCOIWC5gQaSKM+FCOCIPL3FgekEKqceMn01CDNE4y0t9Lrd3HfVngaCP9Q6gr+XDPC17XMe0OY8EOadILSLEEcllmNRxMOCZlx9c8wtgJvHHI97R4LpA0OA5jmg25bnauqvZxwwIaOrlp9OY050ZO2J+lu+3ek8rSvGW4mntRQzROS/ium8V/tXomS/ium8V/tXotGfOZfHIjOUimzalr9kjGn+JpLSOq3WoqrXx0wOaiDuBeWElzRtcLd0zpHpAVUL1mi66q4dLfHY/b04M4GPpOFZvc9v7+d58OauB7F2l8OauiaZ0XNXA9q7z2Lge1YMnSe1cD2ruvauB7UJEhyYzOZhGENJAkEjXDlbwbnWPS0HoXdw/wDGp/Kydoro5OW/vKDfJ7N69fG6nLKya+15cNz+7/mepaaaWLa7Yr0lJfo2JdX/APT4HiuauF7F2F8uat01CTZLW/C3+Rf22q1lV2TJvwt/kXdtqtFeV0x1nyR39HdAvF8T4e0EWIBB1g6iORR2vxLo5CSGujJ+jNh9k3aOgBSVFz6dapSd4Sa8DbqU4VFaSueFi5i6ykMhY9z+Fze+AFs3O5PGXuoixUqTqS15u7EIRhHVitgREUCYREQBERAR/H/i2r83k9SzYtJ4/wDFtX5vJ6lmxbNDIpqZliZD/j0vmr/axK71SGQ/49L5q/2sSu9VVecThkfL9R3LJ5WsH6juWTyrKG8jU3EyyQ8ZxeTl7BWgFn/JDxnF5OXsFaAUK3OJU8gqBywcZyeSi7Kv5UDlg4zk8lF2Uo84VMiGwNu5oOouA6yAtXNFtA1BZTpO/Z47e0Fq5Tr7jFPeERFrlgWe8rFVwmE5h9E2KMdDA/1vK0Is2ZQT+8qvyx7LVdQX1FdTI8SlgMj2RjXI9rBve4NHrWqYIWsa1jRZrGhoHIALALMuKwBraW+r3TB7Rq0+s19xinvCIioLQiIgKby60wE9LKBpkilYTzROY4D/ANXKsFbmXgdzSb5/VEqjW5Sf0I155micl/FdN4r/AGr0TJfxXTeK/wBq9FqT5zLo5EqUGxsxPL3OnpQM86Xx6g47XN2A8o2+ucorsPiKlCevB/p+JCtRhVjqzKImic1xa9rmubra4EEbwV8K7a/BkEwtNGx9tRI0jcdYXiyYj0JNwx45g829N13aWmqLX1xafdZrimcmejKif0tPxuv2VQ9q4HsVu/qJQ+DJ9sqvcacHsgqZIo75jM21zc6WNJ07yt7DY+jiJOML7FfavDv7zXrYSpRjrSt2bH/CPPauB7F3XsXA9q2zWPYyeN/eMG9/s3qe5RcEFzW1DBcxjNf4l7h3QSevmUHxAb+8YP8Ak9m5XY9gIIIBBFiDpBB2LgaSryoYuFSO6P5V5XOtg6Sq4eUH2/oohFL8ZsTZIyZKVpdEdJYNLo9w+U30jn1qILtUK8K8Nem7rh49ny10curSnSlqzX98PnjYluTUfCn+SPaarNVZZNfjT/Iu7TVZq83pjrPkjuaO6DzfEIiLlm8EREAREQBERAEREBH8f+LavzeTsrNi0LlTrRFgye+uUNjaOUvcAf8ArnHoWels0OaU1MyxMh/x6XzV3tYld6pnIXBeoqZPAhY37byfw1cyqq84nTyPl+o7lk8rWD9R3LJ5VlDeRqbiZZIeM4vJy9grQCz/AJIeM4vJy9grQChW5xKnkFQOWDjOTyUXZV/KgcsHGcnkouylHnCpkQ+k79njt7QWrllGk79njt7QWrlOvuMU94REWuWBZzylwlmFKoeE9jhudEw+u60YqPy2UBZWxzfJnhA/jjcQf+rmK2i/qK6i2EIwPPwdRDIdUc8TjubI0n0BanWTCFpbE3C4qqKCYG7iwNfzSM7l46wesKddZMxTe491ERa5aEREBUWXibuqNnNUOPXCB/UqpUvyqYXFThB+Ybx07RCCNRc0kvP2nFv8IUQW5TVoo15O7NE5L+K6bxX+1eiZL+K6bxX+1ei1J85l0ciVIiLBIIiIAqjx5Hw2b/j9m1W4qvyjUxbUh+yVjT0t7kjqzetdbQ0ksQ12p8U/Y5+k43op9jXuiIvauB7F21xvavUHCPTxBb+8Id8nYcrrVNYit+Hw73+zcrlXmdNdPH7feR3NGdE/H2QXlYQwFSz6ZYWOd4Qu132m2JXqouTCcoPWi2n3bDflFSVpK6PCwTizT08hkhzw4tLbF1xYkHkvs5V7qIs1Ks6ktabu+8xCEYK0VZBERQJhERAEREBxzSBrXOOpoJO4C5Xi4JxwwdUgcDVQkkXzXOzH/YfY+hephP8AwZfJv7JWVWDQNwVtOClchOVjWLZGnUQeldDCuGqamaX1E0UbR4Thc8wbrceYBZeZo1aN2hLbdp2qfId5HlO4l2ULHE18rWxhzaWEnMB757zoMrhs0aANgJ5bCIopBiXivLXziNtxCwgzSbGs8EHwzqA6diuVoor2tlpZGcFGKhMzhZ1VIXDl4JncN9Ie4czgrBXBS07I2NjjaGsjaGtaNTWtFgBzWC51pSlrNs2ErKx8v1HcsnlawfqO5ZPKvobyupuJlkh4zi8nL2CtALP+SHjOLycvYK0AoVucSp5BUDlg4zk8lF2VfyoHLBxnJ5KLspR5wqZEPpO/Z47e0Fq5ZSpO/Z47e0Fq1Tr7jFPeERFrlgUIys4DNTQl7BeWlPCC2sstaRv2e6/hCm6/CFlOzuYaurGTVNMm+OfuGQxzXNJMQXWFzG/VwoG0WsCOYEarFlIxOdRTGWJpNFM67SNUT3H/AAncg8E9GsaYWtzZJFG2LNV0dVHKxskT2vjeLtc0ggjmIXYWWsFYYqqY3pp5YidYY4hpPKW96ekKQsymYWAt7oaecxRX7KodF7ixVFvNCKtMoOUSOJjqaieH1DgWulabthGo2dqdJu1bdOhVfhbGmvqRmz1MrmHWwEMYRyFrAAeldDB1BLPI2GBhfLIbNaPWeQDWTsU40UtsiLqX2I6+abX025effyr8U9yhYusoKShgBDpC6d8rx8uUiIEjmAs0cwCgStjLWVyDVjROS/ium8V/tXomS/ium8V/tXotKfOZesiVIiLBIIiIAo9jlgY1MHcC80Rzmc/hM6R6QFIUVlKpKlNTjmiFSCnFxeTKFRWRjTicJiZqezZTpcw6GvPKD8l3oPNrVe1lJJE7MlY5jxscLdI5RzhewwuLp4mN4Z71vX7Xev4ebxGHnQdpZbnufzsPUxIb8Oh3v9m5XAqixK+PRb3+zcrdXD0308ft95HV0X0T8fZBERcc6QREQBERAEREAREQHDURB7HMOgPaW33iyp3COR2pb8WqYZANQkDo3brtzgfQroRSjNxyIuKeZnybJlhZuqBrudssf9RBX7FkxwsdcDG87pY/6SStBIrOWkY5NFQ4DyPuuHVs7Q0f5cNyTzGRwFuhvSFZ+CcFw00Yip42xxt1NbtO1xJ0uJ5TpXfRVym5ZklFLIIiKJk+SNCok5J8Kf7X7139ivhFOE3HIjKKeZVOIOINdSVrJ5+A4NrJAcyQuN3NsNBaFayIsSk5O7MpJKyCqnKBiDXVla6eDgODcyNoz5C03aLHQGlWsiRk4u6DSasyioMlWFA5pPuWwc0n312oEHwFeqIsym5ZmIxSyCIigSCIiA4KqnZIx0cjWvjeCHNcAWuadYIOsKrcZskVyX4PkDQf8mUmw5myaTbmcDvVsopRk45GGk8zN9XiJhSM2dSSnnjzZAfsErgixPwk42FFU9MZb6XWC0uis5d9hDk0UTgfJRhCUgzmOnZtuRI/oY0263BWpitijSUDCIGkyOHdyvsXu5r6mt/0iw6dKkSKEqkpZklFIgWVHFSqrxT+5uC95Mudwji3v+DtazTfvSoH+ybCn+1+9d/Yr5RZjVlFWRhwTdzwcSsFyUtFDTzEcJEHB2Zpbpe5wsbDYQi95FW9ruSsEREMhERAEREAXXqKaORubIxj28j2hw6iiK7DdNHxIVejkV/gyFrcKRhjWtHd6GgAf4Z2BWQiLoaY6WH2rjI0tHdHL7nwQREXJOgEREAREQBERAEREAREQBERAEREAREQBERAEREAREQBERAEREAREQBERAEREAREQBERAEREB//Z">
            <a:extLst>
              <a:ext uri="{FF2B5EF4-FFF2-40B4-BE49-F238E27FC236}">
                <a16:creationId xmlns:a16="http://schemas.microsoft.com/office/drawing/2014/main" id="{D60B8084-EE91-4FC2-A6FA-F7D25335A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68" y="5096041"/>
            <a:ext cx="1336568" cy="4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F826F2-6362-4A02-AD4E-325922AE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28" y="5754199"/>
            <a:ext cx="1003248" cy="484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18867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5E355-8A79-4826-A2AA-A1F25D67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Spiel Umsetzung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E3369F-A67E-470B-9D0E-206843C8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18</a:t>
            </a:fld>
            <a:endParaRPr lang="de-DE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E5B42CD-FACA-4FFD-8D37-8C175038E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481222"/>
              </p:ext>
            </p:extLst>
          </p:nvPr>
        </p:nvGraphicFramePr>
        <p:xfrm>
          <a:off x="6652591" y="402164"/>
          <a:ext cx="5116073" cy="59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025983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63418D-7CCC-43DE-A73A-9B1966EE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u="sng"/>
              <a:t>Spiel Umsetzung: Richtlinien</a:t>
            </a:r>
            <a:endParaRPr lang="de-DE" u="sng">
              <a:cs typeface="Calibri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B9467C-E566-4952-9A65-5EF0507D0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 sz="1600" u="sng">
              <a:cs typeface="Calibri"/>
            </a:endParaRPr>
          </a:p>
          <a:p>
            <a:pPr marL="0" indent="0">
              <a:buNone/>
            </a:pPr>
            <a:endParaRPr lang="de-DE" sz="1600" u="sng">
              <a:cs typeface="Calibri"/>
            </a:endParaRPr>
          </a:p>
          <a:p>
            <a:pPr marL="285750" indent="-285750"/>
            <a:endParaRPr lang="de-DE" sz="1600">
              <a:cs typeface="Calibri"/>
            </a:endParaRPr>
          </a:p>
          <a:p>
            <a:pPr marL="285750" indent="-285750"/>
            <a:r>
              <a:rPr lang="de-DE" sz="2000"/>
              <a:t>Offizielle C# Coding Convention</a:t>
            </a:r>
            <a:endParaRPr lang="de-DE" sz="2000">
              <a:cs typeface="Calibri"/>
            </a:endParaRPr>
          </a:p>
          <a:p>
            <a:pPr marL="285750" indent="-285750"/>
            <a:r>
              <a:rPr lang="de-DE" sz="2000"/>
              <a:t>C#-XML-Dokumentation</a:t>
            </a:r>
            <a:endParaRPr lang="de-DE" sz="2000">
              <a:cs typeface="Calibri" panose="020F0502020204030204"/>
            </a:endParaRPr>
          </a:p>
          <a:p>
            <a:pPr marL="0" indent="0">
              <a:buNone/>
            </a:pPr>
            <a:endParaRPr lang="de-DE" sz="1600">
              <a:cs typeface="Calibri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AE4D35-F787-4753-A8DA-AE171EC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0F94CD-33CE-418D-B1CB-EFD985C7D029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de-DE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E83F419A-C792-4061-9E32-7C98031E6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830" y="2655048"/>
            <a:ext cx="5732835" cy="3313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6397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1DB33062-1938-4C90-A346-015569642D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7505242"/>
              </p:ext>
            </p:extLst>
          </p:nvPr>
        </p:nvGraphicFramePr>
        <p:xfrm>
          <a:off x="470264" y="2698024"/>
          <a:ext cx="11234056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914D8B6-36D4-4952-846C-0C4B7F97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2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FDF785-48EE-46D4-B18B-B7E1EB3F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22229865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63418D-7CCC-43DE-A73A-9B1966EE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u="sng"/>
              <a:t>Spiel Umsetzung: Spieler</a:t>
            </a:r>
            <a:endParaRPr lang="de-DE" u="sng">
              <a:cs typeface="Calibri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B9467C-E566-4952-9A65-5EF0507D0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982040" cy="341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 u="sng">
              <a:cs typeface="Calibri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AE4D35-F787-4753-A8DA-AE171EC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0F94CD-33CE-418D-B1CB-EFD985C7D029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de-DE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860C166B-20D3-4941-8E48-5B199D158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84" t="7027" r="6406" b="13514"/>
          <a:stretch/>
        </p:blipFill>
        <p:spPr>
          <a:xfrm>
            <a:off x="2694201" y="3392944"/>
            <a:ext cx="1725574" cy="2441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25DEFE4-4D3D-4C2F-A814-AEC4E671BB46}"/>
              </a:ext>
            </a:extLst>
          </p:cNvPr>
          <p:cNvSpPr txBox="1"/>
          <p:nvPr/>
        </p:nvSpPr>
        <p:spPr>
          <a:xfrm>
            <a:off x="909530" y="3822539"/>
            <a:ext cx="1413878" cy="1754326"/>
          </a:xfrm>
          <a:prstGeom prst="rect">
            <a:avLst/>
          </a:prstGeom>
          <a:noFill/>
          <a:ln>
            <a:solidFill>
              <a:srgbClr val="4D777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Vorerst eine primitive Kapsel mit Brille und Waffe für die Orientation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DA109C-DFF7-47E8-B3ED-B80D0AE4884D}"/>
              </a:ext>
            </a:extLst>
          </p:cNvPr>
          <p:cNvSpPr txBox="1"/>
          <p:nvPr/>
        </p:nvSpPr>
        <p:spPr>
          <a:xfrm>
            <a:off x="9485961" y="3541138"/>
            <a:ext cx="1866828" cy="2031325"/>
          </a:xfrm>
          <a:prstGeom prst="rect">
            <a:avLst/>
          </a:prstGeom>
          <a:noFill/>
          <a:ln>
            <a:solidFill>
              <a:srgbClr val="4D777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Humanoides Player-Model von </a:t>
            </a:r>
            <a:r>
              <a:rPr lang="de-DE" err="1">
                <a:cs typeface="Calibri"/>
              </a:rPr>
              <a:t>Mixamo</a:t>
            </a:r>
            <a:r>
              <a:rPr lang="de-DE">
                <a:cs typeface="Calibri"/>
              </a:rPr>
              <a:t> um das austauschen und animieren des Models zu vereinfachen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96125FB7-D327-4682-AE6A-F4FA8445DC01}"/>
              </a:ext>
            </a:extLst>
          </p:cNvPr>
          <p:cNvSpPr/>
          <p:nvPr/>
        </p:nvSpPr>
        <p:spPr>
          <a:xfrm>
            <a:off x="4986225" y="4313725"/>
            <a:ext cx="976923" cy="488461"/>
          </a:xfrm>
          <a:prstGeom prst="rightArrow">
            <a:avLst/>
          </a:prstGeom>
          <a:solidFill>
            <a:srgbClr val="375A4C"/>
          </a:solidFill>
          <a:ln>
            <a:solidFill>
              <a:srgbClr val="4D7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8" descr="Ein Bild, das Outdoorobjekt, blau enthält.&#10;&#10;Beschreibung automatisch generiert.">
            <a:extLst>
              <a:ext uri="{FF2B5EF4-FFF2-40B4-BE49-F238E27FC236}">
                <a16:creationId xmlns:a16="http://schemas.microsoft.com/office/drawing/2014/main" id="{DBB2A307-3DFF-4DBF-BD42-24EA62D41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88" y="3199030"/>
            <a:ext cx="2743200" cy="282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48006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63418D-7CCC-43DE-A73A-9B1966EE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u="sng"/>
              <a:t>Spiel Umsetzung: Spieler</a:t>
            </a:r>
            <a:endParaRPr lang="de-DE" u="sng">
              <a:cs typeface="Calibri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B9467C-E566-4952-9A65-5EF0507D0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982040" cy="341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 u="sng">
              <a:cs typeface="Calibri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AE4D35-F787-4753-A8DA-AE171EC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0F94CD-33CE-418D-B1CB-EFD985C7D029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de-DE"/>
          </a:p>
        </p:txBody>
      </p:sp>
      <p:pic>
        <p:nvPicPr>
          <p:cNvPr id="15" name="Grafik 15" descr="Ein Bild, das draußen enthält.&#10;&#10;Beschreibung automatisch generiert.">
            <a:extLst>
              <a:ext uri="{FF2B5EF4-FFF2-40B4-BE49-F238E27FC236}">
                <a16:creationId xmlns:a16="http://schemas.microsoft.com/office/drawing/2014/main" id="{C99CDF97-8179-4F2E-8E78-A06BCBCD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3529042"/>
            <a:ext cx="2643126" cy="241711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7DA109C-DFF7-47E8-B3ED-B80D0AE4884D}"/>
              </a:ext>
            </a:extLst>
          </p:cNvPr>
          <p:cNvSpPr txBox="1"/>
          <p:nvPr/>
        </p:nvSpPr>
        <p:spPr>
          <a:xfrm>
            <a:off x="423794" y="3094845"/>
            <a:ext cx="1662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Taunts</a:t>
            </a:r>
            <a:r>
              <a:rPr lang="de-DE">
                <a:cs typeface="Calibri"/>
              </a:rPr>
              <a:t>/</a:t>
            </a:r>
            <a:r>
              <a:rPr lang="de-DE" err="1">
                <a:cs typeface="Calibri"/>
              </a:rPr>
              <a:t>Emotes</a:t>
            </a:r>
            <a:endParaRPr lang="de-DE"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D17776-0023-47E9-9FF5-BCB00359E3EA}"/>
              </a:ext>
            </a:extLst>
          </p:cNvPr>
          <p:cNvSpPr txBox="1"/>
          <p:nvPr/>
        </p:nvSpPr>
        <p:spPr>
          <a:xfrm>
            <a:off x="3823010" y="3061010"/>
            <a:ext cx="40162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Verschiedene Bewegungsmöglichkeiten</a:t>
            </a:r>
          </a:p>
          <a:p>
            <a:pPr algn="l"/>
            <a:endParaRPr lang="de-DE">
              <a:cs typeface="Calibri"/>
            </a:endParaRP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3ECE90DB-F38A-4727-B752-B6287DE4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42" y="3534052"/>
            <a:ext cx="2064835" cy="2410431"/>
          </a:xfrm>
          <a:prstGeom prst="rect">
            <a:avLst/>
          </a:prstGeom>
        </p:spPr>
      </p:pic>
      <p:pic>
        <p:nvPicPr>
          <p:cNvPr id="7" name="Grafik 7" descr="Ein Bild, das Licht enthält.&#10;&#10;Beschreibung automatisch generiert.">
            <a:extLst>
              <a:ext uri="{FF2B5EF4-FFF2-40B4-BE49-F238E27FC236}">
                <a16:creationId xmlns:a16="http://schemas.microsoft.com/office/drawing/2014/main" id="{41CAE735-F361-4886-897C-77DC91B85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766" y="3534575"/>
            <a:ext cx="2343614" cy="24093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BC85BC4-32EC-4001-BC19-636595F79E24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8EE34BC-498E-451F-8CF4-AB4C2218A47E}"/>
              </a:ext>
            </a:extLst>
          </p:cNvPr>
          <p:cNvSpPr txBox="1"/>
          <p:nvPr/>
        </p:nvSpPr>
        <p:spPr>
          <a:xfrm>
            <a:off x="9786590" y="3058687"/>
            <a:ext cx="18789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Animation Rigging</a:t>
            </a:r>
          </a:p>
        </p:txBody>
      </p:sp>
      <p:pic>
        <p:nvPicPr>
          <p:cNvPr id="9" name="Grafik 11">
            <a:extLst>
              <a:ext uri="{FF2B5EF4-FFF2-40B4-BE49-F238E27FC236}">
                <a16:creationId xmlns:a16="http://schemas.microsoft.com/office/drawing/2014/main" id="{0C72328A-8847-4D75-B076-AF0B1F5C7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72" y="3532207"/>
            <a:ext cx="1202821" cy="2407535"/>
          </a:xfrm>
          <a:prstGeom prst="rect">
            <a:avLst/>
          </a:prstGeom>
        </p:spPr>
      </p:pic>
      <p:pic>
        <p:nvPicPr>
          <p:cNvPr id="12" name="Grafik 12" descr="Ein Bild, das draußen, Person enthält.&#10;&#10;Beschreibung automatisch generiert.">
            <a:extLst>
              <a:ext uri="{FF2B5EF4-FFF2-40B4-BE49-F238E27FC236}">
                <a16:creationId xmlns:a16="http://schemas.microsoft.com/office/drawing/2014/main" id="{832F9B30-729B-44FC-9B4A-CF2203E01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514" y="3536416"/>
            <a:ext cx="2666036" cy="240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9594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63418D-7CCC-43DE-A73A-9B1966EE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u="sng"/>
              <a:t>Spiel Umsetzung: Spieler</a:t>
            </a:r>
            <a:endParaRPr lang="de-DE" u="sng">
              <a:cs typeface="Calibri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B9467C-E566-4952-9A65-5EF0507D0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982040" cy="341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 u="sng">
              <a:cs typeface="Calibri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AE4D35-F787-4753-A8DA-AE171EC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0F94CD-33CE-418D-B1CB-EFD985C7D029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09CF5A45-DE73-441B-A896-1AE441AB0C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462426"/>
              </p:ext>
            </p:extLst>
          </p:nvPr>
        </p:nvGraphicFramePr>
        <p:xfrm>
          <a:off x="903665" y="2975429"/>
          <a:ext cx="4943167" cy="267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D294E56C-B824-4E88-9225-A4C769C35D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456722"/>
              </p:ext>
            </p:extLst>
          </p:nvPr>
        </p:nvGraphicFramePr>
        <p:xfrm>
          <a:off x="6136994" y="2968507"/>
          <a:ext cx="5225142" cy="2684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146621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CF46CC-2C37-4DEE-8790-C5667B5B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>
                <a:cs typeface="Calibri"/>
              </a:rPr>
              <a:t>Spiel Umsetzung: Waffen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BE9E4FE-CA63-4ED7-B365-FE3EDCD473D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52439160"/>
              </p:ext>
            </p:extLst>
          </p:nvPr>
        </p:nvGraphicFramePr>
        <p:xfrm>
          <a:off x="1155700" y="2603500"/>
          <a:ext cx="48244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6">
            <a:extLst>
              <a:ext uri="{FF2B5EF4-FFF2-40B4-BE49-F238E27FC236}">
                <a16:creationId xmlns:a16="http://schemas.microsoft.com/office/drawing/2014/main" id="{0456F6A0-C8EE-4397-BD28-A269F05A72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8111817" y="2749910"/>
            <a:ext cx="2174474" cy="1493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5BF210-8817-4046-BC21-E0DF0948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23</a:t>
            </a:fld>
            <a:endParaRPr lang="de-DE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150BFA83-D5A4-4F38-9320-EDB271E01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7454" y="4848980"/>
            <a:ext cx="2743200" cy="103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26895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A96E6-30D4-4AE6-895F-CF6627612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>
                <a:ea typeface="+mj-lt"/>
                <a:cs typeface="+mj-lt"/>
              </a:rPr>
              <a:t>Spiel Umsetzung: Waffen</a:t>
            </a:r>
            <a:endParaRPr lang="de-DE" u="sng">
              <a:cs typeface="Calibri"/>
            </a:endParaRP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6B292697-60BF-4A1D-B8E8-D92D74EE242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55237216"/>
              </p:ext>
            </p:extLst>
          </p:nvPr>
        </p:nvGraphicFramePr>
        <p:xfrm>
          <a:off x="859347" y="2604475"/>
          <a:ext cx="4825158" cy="3416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D4E6B4-9681-4143-BB96-E1574855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24</a:t>
            </a:fld>
            <a:endParaRPr lang="de-DE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3EDF2A08-48DD-4A74-A095-F6CAC07757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663350"/>
              </p:ext>
            </p:extLst>
          </p:nvPr>
        </p:nvGraphicFramePr>
        <p:xfrm>
          <a:off x="6507497" y="2604474"/>
          <a:ext cx="4643376" cy="3416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9502086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67C91-F358-4A23-8FB6-7ACB1E52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>
                <a:ea typeface="+mj-lt"/>
                <a:cs typeface="+mj-lt"/>
              </a:rPr>
              <a:t>Spiel Umsetzung: Waffen</a:t>
            </a:r>
            <a:endParaRPr lang="de-DE" u="sng">
              <a:cs typeface="Calibri"/>
            </a:endParaRP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691017BB-FA8B-46CE-A2C1-D49F3CECC08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4501159"/>
              </p:ext>
            </p:extLst>
          </p:nvPr>
        </p:nvGraphicFramePr>
        <p:xfrm>
          <a:off x="634450" y="2603501"/>
          <a:ext cx="4825158" cy="3543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705268D5-0736-479C-B7F4-20581F24C78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39778906"/>
              </p:ext>
            </p:extLst>
          </p:nvPr>
        </p:nvGraphicFramePr>
        <p:xfrm>
          <a:off x="5993200" y="2603500"/>
          <a:ext cx="5478365" cy="3543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7DABF1-251C-4847-BE02-7E5A97DB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33055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215C0-3647-421B-866E-45CCC0B5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>
                <a:cs typeface="Calibri"/>
              </a:rPr>
              <a:t>Spiel Umsetzung: Waffen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4B9BB9F-6A67-462F-B041-E50A92A118D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2831921"/>
              </p:ext>
            </p:extLst>
          </p:nvPr>
        </p:nvGraphicFramePr>
        <p:xfrm>
          <a:off x="1154954" y="2893434"/>
          <a:ext cx="4367134" cy="3061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Grafik 15">
            <a:extLst>
              <a:ext uri="{FF2B5EF4-FFF2-40B4-BE49-F238E27FC236}">
                <a16:creationId xmlns:a16="http://schemas.microsoft.com/office/drawing/2014/main" id="{0BA34E03-AC68-465D-8563-FA17CF865C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7344191" y="2603500"/>
            <a:ext cx="2553456" cy="341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5D2AB8-6BBD-4C6B-8061-00B288F8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41210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63418D-7CCC-43DE-A73A-9B1966EE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u="sng"/>
              <a:t>Spiel Umsetzung : Leveldesign</a:t>
            </a:r>
            <a:endParaRPr lang="de-DE" u="sng">
              <a:cs typeface="Calibri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B9467C-E566-4952-9A65-5EF0507D0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982040" cy="341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 u="sng">
              <a:cs typeface="Calibri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AE4D35-F787-4753-A8DA-AE171EC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0F94CD-33CE-418D-B1CB-EFD985C7D029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de-DE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312D9589-C135-4BF7-98CC-05865AEDDD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3805"/>
              </p:ext>
            </p:extLst>
          </p:nvPr>
        </p:nvGraphicFramePr>
        <p:xfrm>
          <a:off x="911453" y="2056685"/>
          <a:ext cx="3000800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rafik 11" descr="Ein Bild, das Fabrik, Himmel, draußen, Gebäude enthält.&#10;&#10;Beschreibung automatisch generiert.">
            <a:extLst>
              <a:ext uri="{FF2B5EF4-FFF2-40B4-BE49-F238E27FC236}">
                <a16:creationId xmlns:a16="http://schemas.microsoft.com/office/drawing/2014/main" id="{B17CF6B7-29A5-4AA0-8142-61F2532A6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259" y="4860628"/>
            <a:ext cx="260032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2" descr="Ein Bild, das Himmel, draußen, bewölkt, dunkel enthält.&#10;&#10;Beschreibung automatisch generiert.">
            <a:extLst>
              <a:ext uri="{FF2B5EF4-FFF2-40B4-BE49-F238E27FC236}">
                <a16:creationId xmlns:a16="http://schemas.microsoft.com/office/drawing/2014/main" id="{2FB2CCC8-98BF-4B6B-8FE1-E28BACAD0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5454" y="1976186"/>
            <a:ext cx="4595648" cy="2588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3" descr="Ein Bild, das draußen, Schild, dunkel enthält.&#10;&#10;Beschreibung automatisch generiert.">
            <a:extLst>
              <a:ext uri="{FF2B5EF4-FFF2-40B4-BE49-F238E27FC236}">
                <a16:creationId xmlns:a16="http://schemas.microsoft.com/office/drawing/2014/main" id="{4ACC6362-7517-49F3-93FC-97359595E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7103" y="4812421"/>
            <a:ext cx="3306175" cy="1858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09502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63418D-7CCC-43DE-A73A-9B1966EE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u="sng"/>
              <a:t>Spiel Umsetzung : Leveldesign</a:t>
            </a:r>
            <a:endParaRPr lang="de-DE" u="sng">
              <a:cs typeface="Calibri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B9467C-E566-4952-9A65-5EF0507D0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982040" cy="341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 u="sng">
              <a:cs typeface="Calibri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AE4D35-F787-4753-A8DA-AE171EC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0F94CD-33CE-418D-B1CB-EFD985C7D029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de-DE"/>
          </a:p>
        </p:txBody>
      </p:sp>
      <p:pic>
        <p:nvPicPr>
          <p:cNvPr id="5" name="Grafik 8">
            <a:extLst>
              <a:ext uri="{FF2B5EF4-FFF2-40B4-BE49-F238E27FC236}">
                <a16:creationId xmlns:a16="http://schemas.microsoft.com/office/drawing/2014/main" id="{C81075FE-3EC6-4E3B-8EC6-FDB4E9D1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89" y="2435800"/>
            <a:ext cx="7058025" cy="404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B9F98F43-FC2D-4143-87B1-A48AF767F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5542843"/>
              </p:ext>
            </p:extLst>
          </p:nvPr>
        </p:nvGraphicFramePr>
        <p:xfrm>
          <a:off x="821323" y="2519650"/>
          <a:ext cx="3153135" cy="388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34990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63418D-7CCC-43DE-A73A-9B1966EE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u="sng"/>
              <a:t>Spiel Umsetzung : Leveldesign</a:t>
            </a:r>
            <a:endParaRPr lang="de-DE" u="sng">
              <a:cs typeface="Calibri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B9467C-E566-4952-9A65-5EF0507D0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982040" cy="341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 u="sng">
              <a:cs typeface="Calibri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AE4D35-F787-4753-A8DA-AE171EC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0F94CD-33CE-418D-B1CB-EFD985C7D029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de-DE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55B6F21D-7058-4D0A-9A3D-05677D27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904"/>
            <a:ext cx="4982040" cy="3854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CF85B86D-C37A-4F1F-A7C8-2A49DE304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3240425"/>
              </p:ext>
            </p:extLst>
          </p:nvPr>
        </p:nvGraphicFramePr>
        <p:xfrm>
          <a:off x="1154954" y="3044244"/>
          <a:ext cx="2822209" cy="2534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22226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B6C2-B13B-4A83-9E40-29E837A5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Spielidee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8B9190-83C1-40C0-919A-091D78D8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3</a:t>
            </a:fld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9A7E283E-9421-4749-962A-DC01DEC37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410263"/>
              </p:ext>
            </p:extLst>
          </p:nvPr>
        </p:nvGraphicFramePr>
        <p:xfrm>
          <a:off x="6652591" y="402164"/>
          <a:ext cx="5116073" cy="59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362499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63418D-7CCC-43DE-A73A-9B1966EE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u="sng"/>
              <a:t>Spiel Umsetzung : Leveldesign</a:t>
            </a:r>
            <a:endParaRPr lang="de-DE" u="sng">
              <a:cs typeface="Calibri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B9467C-E566-4952-9A65-5EF0507D0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982040" cy="341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 u="sng">
              <a:cs typeface="Calibri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AE4D35-F787-4753-A8DA-AE171EC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0F94CD-33CE-418D-B1CB-EFD985C7D029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de-DE"/>
          </a:p>
        </p:txBody>
      </p:sp>
      <p:pic>
        <p:nvPicPr>
          <p:cNvPr id="10" name="Grafik 10" descr="Ein Bild, das drinnen, Boden enthält.&#10;&#10;Beschreibung automatisch generiert.">
            <a:extLst>
              <a:ext uri="{FF2B5EF4-FFF2-40B4-BE49-F238E27FC236}">
                <a16:creationId xmlns:a16="http://schemas.microsoft.com/office/drawing/2014/main" id="{D67EF5A5-580B-4670-B802-B179550E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44" y="2603500"/>
            <a:ext cx="6791981" cy="374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5F035AD-05CD-45E8-8E9E-BDF36ED420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059496"/>
              </p:ext>
            </p:extLst>
          </p:nvPr>
        </p:nvGraphicFramePr>
        <p:xfrm>
          <a:off x="902775" y="2370013"/>
          <a:ext cx="2909570" cy="4233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233663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63418D-7CCC-43DE-A73A-9B1966EE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u="sng"/>
              <a:t>Spiel Umsetzung : Leveldesign</a:t>
            </a:r>
            <a:endParaRPr lang="de-DE" u="sng">
              <a:cs typeface="Calibri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B9467C-E566-4952-9A65-5EF0507D0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982040" cy="341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 u="sng">
              <a:cs typeface="Calibri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AE4D35-F787-4753-A8DA-AE171EC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0F94CD-33CE-418D-B1CB-EFD985C7D029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de-DE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82499F3D-DAB3-4346-9E3D-99EF15270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405102"/>
              </p:ext>
            </p:extLst>
          </p:nvPr>
        </p:nvGraphicFramePr>
        <p:xfrm>
          <a:off x="720434" y="3525062"/>
          <a:ext cx="4104783" cy="1708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6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F05E1A03-239E-45E3-AD6D-149B2359A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090" y="2486985"/>
            <a:ext cx="6198475" cy="3649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907100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A1E5-C6EE-47FB-BD17-21DA5A7E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cs typeface="Calibri"/>
              </a:rPr>
              <a:t>Spiel </a:t>
            </a:r>
            <a:r>
              <a:rPr lang="de-DE" u="sng">
                <a:ea typeface="+mj-lt"/>
                <a:cs typeface="+mj-lt"/>
              </a:rPr>
              <a:t>Umsetzung </a:t>
            </a:r>
            <a:r>
              <a:rPr lang="en-US" u="sng">
                <a:cs typeface="Calibri"/>
              </a:rPr>
              <a:t>: AI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830FC1F-8DEF-406B-A89F-F9A6843D416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64970351"/>
              </p:ext>
            </p:extLst>
          </p:nvPr>
        </p:nvGraphicFramePr>
        <p:xfrm>
          <a:off x="1154953" y="2405575"/>
          <a:ext cx="5456861" cy="395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6">
            <a:extLst>
              <a:ext uri="{FF2B5EF4-FFF2-40B4-BE49-F238E27FC236}">
                <a16:creationId xmlns:a16="http://schemas.microsoft.com/office/drawing/2014/main" id="{C7A90F6A-F50F-48B8-9F0F-1F4A3997B3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7091293" y="2603500"/>
            <a:ext cx="3059251" cy="341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CAEBC-962D-4460-9CAF-CC40C456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6922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63418D-7CCC-43DE-A73A-9B1966EE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/>
              <a:t>Spiel Umsetzung: UI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AB9467C-E566-4952-9A65-5EF0507D0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  <a:p>
            <a:endParaRPr lang="de-DE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F06F752B-4797-48C1-A630-E0D82A2980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AE4D35-F787-4753-A8DA-AE171EC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CF0F94CD-33CE-418D-B1CB-EFD985C7D029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5" name="Grafik 8">
            <a:extLst>
              <a:ext uri="{FF2B5EF4-FFF2-40B4-BE49-F238E27FC236}">
                <a16:creationId xmlns:a16="http://schemas.microsoft.com/office/drawing/2014/main" id="{27099167-A189-4E26-8DF2-63D27058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2664801"/>
            <a:ext cx="5432615" cy="3293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E573A4C8-9169-4279-8313-7B39BDF5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44" y="2665555"/>
            <a:ext cx="5740399" cy="3268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49586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FEE153-A442-4A27-AC6C-CDA8BB1E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Sprint-/Arbeitsablauf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9D80E0-9FEF-4B38-9F37-F8147E4F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34</a:t>
            </a:fld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C34CCA3A-D59A-48CE-8079-A9AB8564B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226326"/>
              </p:ext>
            </p:extLst>
          </p:nvPr>
        </p:nvGraphicFramePr>
        <p:xfrm>
          <a:off x="6652591" y="402164"/>
          <a:ext cx="5116073" cy="59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167290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0B966704-9C24-4C75-AE77-B0DC9F9CD5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9090405"/>
              </p:ext>
            </p:extLst>
          </p:nvPr>
        </p:nvGraphicFramePr>
        <p:xfrm>
          <a:off x="1682750" y="2698750"/>
          <a:ext cx="8826500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DF30A9E-B150-4A10-BB96-D4239F7B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D40F6B8-85C2-485E-B4ED-7F27604A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Sprint-/Arbeitsablauf: Überblick</a:t>
            </a:r>
          </a:p>
        </p:txBody>
      </p:sp>
    </p:spTree>
    <p:extLst>
      <p:ext uri="{BB962C8B-B14F-4D97-AF65-F5344CB8AC3E}">
        <p14:creationId xmlns:p14="http://schemas.microsoft.com/office/powerpoint/2010/main" val="18005177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031E02-70D0-4669-9345-E6787950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CA00461-89CA-40C3-9529-CCF82796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Sprint-/Arbeitsablauf: Sprint 1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843D756-6174-45DD-B42E-EAAF6434C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63" y="2675317"/>
            <a:ext cx="9405257" cy="340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99705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031E02-70D0-4669-9345-E6787950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CA00461-89CA-40C3-9529-CCF82796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Sprint-/Arbeitsablauf: Sprint Velocity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F4051-12CC-4BBB-B2B8-1170904BA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85" y="2497963"/>
            <a:ext cx="9367013" cy="398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62258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BB407-AEF0-4D89-BA26-F07E7D40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Live Demo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A8CF04-9CA0-4CB5-8E8B-C42B0EDF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38</a:t>
            </a:fld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80A05172-107B-45F8-A604-2F0828F38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875152"/>
              </p:ext>
            </p:extLst>
          </p:nvPr>
        </p:nvGraphicFramePr>
        <p:xfrm>
          <a:off x="6652591" y="402164"/>
          <a:ext cx="5116073" cy="59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745429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70EC97-592D-4408-8470-C1632649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39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1E21B7-F96E-4C00-8E61-B211AACC75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9263"/>
            <a:ext cx="11236325" cy="5922962"/>
          </a:xfrm>
        </p:spPr>
        <p:txBody>
          <a:bodyPr/>
          <a:lstStyle/>
          <a:p>
            <a:pPr algn="ctr"/>
            <a:r>
              <a:rPr lang="de-DE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6572715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0588AA44-5718-44B5-B3C4-854A6011E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23507"/>
              </p:ext>
            </p:extLst>
          </p:nvPr>
        </p:nvGraphicFramePr>
        <p:xfrm>
          <a:off x="1060401" y="2670281"/>
          <a:ext cx="5890548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784F25A-7D97-4F49-82AD-F6E814CD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E9F996D-5E57-492C-B6E9-ECE7233A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Spielidee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BFEF921-7834-4370-B90A-A79F91F1F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6326" y="2578683"/>
            <a:ext cx="3091274" cy="160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614A0D-13CF-4C39-B3A7-9A355B868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6326" y="4452147"/>
            <a:ext cx="3091274" cy="174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857762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1E089-3B4F-4A01-9229-4AC1174C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E5AC4E-5523-4B4E-A0B8-595C9989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40</a:t>
            </a:fld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B1D6F8E-925B-4D45-A1D5-5C28B9DC9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884510"/>
              </p:ext>
            </p:extLst>
          </p:nvPr>
        </p:nvGraphicFramePr>
        <p:xfrm>
          <a:off x="6652591" y="402164"/>
          <a:ext cx="5116073" cy="59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18055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0367EF71-24EE-4E51-8816-D991D2CD1C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296762"/>
              </p:ext>
            </p:extLst>
          </p:nvPr>
        </p:nvGraphicFramePr>
        <p:xfrm>
          <a:off x="1193094" y="2670281"/>
          <a:ext cx="9788395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B2EA8AC-95C1-4B35-BA90-20D09B32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dirty="0" smtClean="0"/>
              <a:t>41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AAF352-BBB9-4CFE-8347-328CAD76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0052303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C16B040C-F8BF-4B0A-86D3-830C83D493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584710"/>
              </p:ext>
            </p:extLst>
          </p:nvPr>
        </p:nvGraphicFramePr>
        <p:xfrm>
          <a:off x="961437" y="2670281"/>
          <a:ext cx="6803067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784F25A-7D97-4F49-82AD-F6E814CD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E9F996D-5E57-492C-B6E9-ECE7233A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Spielidee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421A509-07A6-48B9-8F38-D97946EC5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363" y="2609380"/>
            <a:ext cx="27432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854692-CE61-463A-A888-6AE007D7B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7363" y="4492872"/>
            <a:ext cx="2743200" cy="1541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16119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5C5DB62C-AA18-4001-BD1F-EF6F3B7371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841489"/>
              </p:ext>
            </p:extLst>
          </p:nvPr>
        </p:nvGraphicFramePr>
        <p:xfrm>
          <a:off x="801511" y="2317460"/>
          <a:ext cx="7385538" cy="3841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784F25A-7D97-4F49-82AD-F6E814CD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E9F996D-5E57-492C-B6E9-ECE7233A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Spielidee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2806181-8150-4009-9BD0-FC0EBB8B3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7289" y="2579424"/>
            <a:ext cx="27432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E581C39-C3A3-4A52-8436-9FEDF5524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7289" y="4428961"/>
            <a:ext cx="27432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46781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94D48-D792-4FBE-8E18-FFA75D3BC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Spielablauf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2F8A5A-77DE-4A1C-9B28-AEEC915A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2113CE60-C184-4A7B-A7DD-BE82C19D01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755999"/>
              </p:ext>
            </p:extLst>
          </p:nvPr>
        </p:nvGraphicFramePr>
        <p:xfrm>
          <a:off x="6652591" y="402164"/>
          <a:ext cx="5116073" cy="59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89387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54728EE-4827-4D47-9B1B-C7A32CDD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50165"/>
            <a:ext cx="4375052" cy="5894363"/>
          </a:xfrm>
        </p:spPr>
        <p:txBody>
          <a:bodyPr anchor="ctr"/>
          <a:lstStyle/>
          <a:p>
            <a:pPr algn="ctr"/>
            <a:r>
              <a:rPr lang="de-DE"/>
              <a:t>Spielablauf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B21E6A-5290-4F98-8E1D-A2AF170E6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79" y="236728"/>
            <a:ext cx="5034111" cy="6384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672801-EC40-4E86-8529-87B37499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3542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BEDC2-725F-4AC5-8D53-7955582F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Organisation im Team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C58900-5B26-4D4C-B229-261035ED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F94CD-33CE-418D-B1CB-EFD985C7D029}" type="slidenum">
              <a:rPr lang="de-DE" smtClean="0"/>
              <a:t>9</a:t>
            </a:fld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7A90E72-8927-4DEE-9F16-21ACE9CA54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929354"/>
              </p:ext>
            </p:extLst>
          </p:nvPr>
        </p:nvGraphicFramePr>
        <p:xfrm>
          <a:off x="6652591" y="402164"/>
          <a:ext cx="5116073" cy="59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110012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m Standard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 Standard" id="{3E377394-2C5C-4CF3-B470-C4FF085B91F3}" vid="{E6B8D95D-ABF0-4B22-8BAD-155A145C085F}"/>
    </a:ext>
  </a:extLst>
</a:theme>
</file>

<file path=ppt/theme/theme2.xml><?xml version="1.0" encoding="utf-8"?>
<a:theme xmlns:a="http://schemas.openxmlformats.org/drawingml/2006/main" name="1_Thm Standard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 Standard" id="{E7FB6733-F04E-497B-8C81-95B34E48465C}" vid="{042B047A-7CCD-4520-8D92-05148F450C0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 Standard</Template>
  <TotalTime>0</TotalTime>
  <Application>Microsoft Office PowerPoint</Application>
  <PresentationFormat>Widescreen</PresentationFormat>
  <Slides>41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Thm Standard</vt:lpstr>
      <vt:lpstr>1_Thm Standard</vt:lpstr>
      <vt:lpstr>AmongDead</vt:lpstr>
      <vt:lpstr>Gliederung</vt:lpstr>
      <vt:lpstr>Spielidee</vt:lpstr>
      <vt:lpstr>Spielidee</vt:lpstr>
      <vt:lpstr>Spielidee</vt:lpstr>
      <vt:lpstr>Spielidee</vt:lpstr>
      <vt:lpstr>Spielablauf</vt:lpstr>
      <vt:lpstr>Spielablauf</vt:lpstr>
      <vt:lpstr>Organisation im Team</vt:lpstr>
      <vt:lpstr>Organisation im Team</vt:lpstr>
      <vt:lpstr>Organisation im Team: Ablauf</vt:lpstr>
      <vt:lpstr>GitHub Repo</vt:lpstr>
      <vt:lpstr>GitHub Repo</vt:lpstr>
      <vt:lpstr>GitHub Repo: Ablauf eines Features</vt:lpstr>
      <vt:lpstr>GitHub Repo: Ablauf eines Features</vt:lpstr>
      <vt:lpstr>Verwendete Tools</vt:lpstr>
      <vt:lpstr>Verwendete Tools</vt:lpstr>
      <vt:lpstr>Spiel Umsetzung</vt:lpstr>
      <vt:lpstr>Spiel Umsetzung: Richtlinien</vt:lpstr>
      <vt:lpstr>Spiel Umsetzung: Spieler</vt:lpstr>
      <vt:lpstr>Spiel Umsetzung: Spieler</vt:lpstr>
      <vt:lpstr>Spiel Umsetzung: Spieler</vt:lpstr>
      <vt:lpstr>Spiel Umsetzung: Waffen</vt:lpstr>
      <vt:lpstr>Spiel Umsetzung: Waffen</vt:lpstr>
      <vt:lpstr>Spiel Umsetzung: Waffen</vt:lpstr>
      <vt:lpstr>Spiel Umsetzung: Waffen</vt:lpstr>
      <vt:lpstr>Spiel Umsetzung : Leveldesign</vt:lpstr>
      <vt:lpstr>Spiel Umsetzung : Leveldesign</vt:lpstr>
      <vt:lpstr>Spiel Umsetzung : Leveldesign</vt:lpstr>
      <vt:lpstr>Spiel Umsetzung : Leveldesign</vt:lpstr>
      <vt:lpstr>Spiel Umsetzung : Leveldesign</vt:lpstr>
      <vt:lpstr>Spiel Umsetzung : AI</vt:lpstr>
      <vt:lpstr>Spiel Umsetzung: UI</vt:lpstr>
      <vt:lpstr>Sprint-/Arbeitsablauf</vt:lpstr>
      <vt:lpstr>Sprint-/Arbeitsablauf: Überblick</vt:lpstr>
      <vt:lpstr>Sprint-/Arbeitsablauf: Sprint 1</vt:lpstr>
      <vt:lpstr>Sprint-/Arbeitsablauf: Sprint Velocity</vt:lpstr>
      <vt:lpstr>Live Demo</vt:lpstr>
      <vt:lpstr>Live Demo</vt:lpstr>
      <vt:lpstr>Fazit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[Spielname]</dc:title>
  <dc:creator>Marcel Gode</dc:creator>
  <cp:revision>1</cp:revision>
  <dcterms:created xsi:type="dcterms:W3CDTF">2022-01-15T19:11:40Z</dcterms:created>
  <dcterms:modified xsi:type="dcterms:W3CDTF">2022-01-24T14:46:29Z</dcterms:modified>
</cp:coreProperties>
</file>